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</p:sldMasterIdLst>
  <p:notesMasterIdLst>
    <p:notesMasterId r:id="rId54"/>
  </p:notesMasterIdLst>
  <p:sldIdLst>
    <p:sldId id="256" r:id="rId3"/>
    <p:sldId id="288" r:id="rId4"/>
    <p:sldId id="289" r:id="rId5"/>
    <p:sldId id="400" r:id="rId6"/>
    <p:sldId id="265" r:id="rId7"/>
    <p:sldId id="267" r:id="rId8"/>
    <p:sldId id="268" r:id="rId9"/>
    <p:sldId id="269" r:id="rId10"/>
    <p:sldId id="270" r:id="rId11"/>
    <p:sldId id="643" r:id="rId12"/>
    <p:sldId id="644" r:id="rId13"/>
    <p:sldId id="645" r:id="rId14"/>
    <p:sldId id="646" r:id="rId15"/>
    <p:sldId id="647" r:id="rId16"/>
    <p:sldId id="648" r:id="rId17"/>
    <p:sldId id="290" r:id="rId18"/>
    <p:sldId id="291" r:id="rId19"/>
    <p:sldId id="292" r:id="rId20"/>
    <p:sldId id="293" r:id="rId21"/>
    <p:sldId id="297" r:id="rId22"/>
    <p:sldId id="655" r:id="rId23"/>
    <p:sldId id="296" r:id="rId24"/>
    <p:sldId id="294" r:id="rId25"/>
    <p:sldId id="299" r:id="rId26"/>
    <p:sldId id="327" r:id="rId27"/>
    <p:sldId id="273" r:id="rId28"/>
    <p:sldId id="272" r:id="rId29"/>
    <p:sldId id="620" r:id="rId30"/>
    <p:sldId id="633" r:id="rId31"/>
    <p:sldId id="640" r:id="rId32"/>
    <p:sldId id="639" r:id="rId33"/>
    <p:sldId id="305" r:id="rId34"/>
    <p:sldId id="625" r:id="rId35"/>
    <p:sldId id="617" r:id="rId36"/>
    <p:sldId id="302" r:id="rId37"/>
    <p:sldId id="303" r:id="rId38"/>
    <p:sldId id="304" r:id="rId39"/>
    <p:sldId id="642" r:id="rId40"/>
    <p:sldId id="300" r:id="rId41"/>
    <p:sldId id="298" r:id="rId42"/>
    <p:sldId id="654" r:id="rId43"/>
    <p:sldId id="301" r:id="rId44"/>
    <p:sldId id="649" r:id="rId45"/>
    <p:sldId id="650" r:id="rId46"/>
    <p:sldId id="651" r:id="rId47"/>
    <p:sldId id="652" r:id="rId48"/>
    <p:sldId id="653" r:id="rId49"/>
    <p:sldId id="656" r:id="rId50"/>
    <p:sldId id="657" r:id="rId51"/>
    <p:sldId id="658" r:id="rId52"/>
    <p:sldId id="295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gUj+tECDZalTrkBTh8XZ/ICBZb/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32F1DFB-BDE9-32AB-970B-97EC8946D2FA}" name="Dieter De Witte" initials="DDW" userId="S::Dieter.DeWitte@UGent.be::22a155f6-4582-4235-8827-9fbb92529d2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ter Colpaert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5AF572-2D44-473E-A93D-970D7A27E1D1}" v="70" dt="2023-01-22T22:59:00.748"/>
  </p1510:revLst>
</p1510:revInfo>
</file>

<file path=ppt/tableStyles.xml><?xml version="1.0" encoding="utf-8"?>
<a:tblStyleLst xmlns:a="http://schemas.openxmlformats.org/drawingml/2006/main" def="{B61C3932-F60A-4F17-AB7D-0FD6EC50C745}">
  <a:tblStyle styleId="{B61C3932-F60A-4F17-AB7D-0FD6EC50C74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990" y="9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customschemas.google.com/relationships/presentationmetadata" Target="meta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ter De Witte" userId="22a155f6-4582-4235-8827-9fbb92529d26" providerId="ADAL" clId="{FA5AF572-2D44-473E-A93D-970D7A27E1D1}"/>
    <pc:docChg chg="undo custSel addSld delSld modSld sldOrd delMainMaster">
      <pc:chgData name="Dieter De Witte" userId="22a155f6-4582-4235-8827-9fbb92529d26" providerId="ADAL" clId="{FA5AF572-2D44-473E-A93D-970D7A27E1D1}" dt="2023-01-22T23:02:36.116" v="4605" actId="20577"/>
      <pc:docMkLst>
        <pc:docMk/>
      </pc:docMkLst>
      <pc:sldChg chg="addSp modSp mod">
        <pc:chgData name="Dieter De Witte" userId="22a155f6-4582-4235-8827-9fbb92529d26" providerId="ADAL" clId="{FA5AF572-2D44-473E-A93D-970D7A27E1D1}" dt="2023-01-22T19:41:14.663" v="1092" actId="14100"/>
        <pc:sldMkLst>
          <pc:docMk/>
          <pc:sldMk cId="0" sldId="256"/>
        </pc:sldMkLst>
        <pc:spChg chg="mod">
          <ac:chgData name="Dieter De Witte" userId="22a155f6-4582-4235-8827-9fbb92529d26" providerId="ADAL" clId="{FA5AF572-2D44-473E-A93D-970D7A27E1D1}" dt="2023-01-22T19:40:44.336" v="1088" actId="20577"/>
          <ac:spMkLst>
            <pc:docMk/>
            <pc:sldMk cId="0" sldId="256"/>
            <ac:spMk id="75" creationId="{00000000-0000-0000-0000-000000000000}"/>
          </ac:spMkLst>
        </pc:spChg>
        <pc:picChg chg="add mod">
          <ac:chgData name="Dieter De Witte" userId="22a155f6-4582-4235-8827-9fbb92529d26" providerId="ADAL" clId="{FA5AF572-2D44-473E-A93D-970D7A27E1D1}" dt="2023-01-22T19:41:14.663" v="1092" actId="14100"/>
          <ac:picMkLst>
            <pc:docMk/>
            <pc:sldMk cId="0" sldId="256"/>
            <ac:picMk id="3" creationId="{CDBC1272-C52F-C81B-23B9-AD05659ABC48}"/>
          </ac:picMkLst>
        </pc:picChg>
      </pc:sldChg>
      <pc:sldChg chg="modSp del mod modClrScheme chgLayout">
        <pc:chgData name="Dieter De Witte" userId="22a155f6-4582-4235-8827-9fbb92529d26" providerId="ADAL" clId="{FA5AF572-2D44-473E-A93D-970D7A27E1D1}" dt="2023-01-22T19:30:37.219" v="675" actId="20577"/>
        <pc:sldMkLst>
          <pc:docMk/>
          <pc:sldMk cId="862391148" sldId="265"/>
        </pc:sldMkLst>
        <pc:spChg chg="mod ord">
          <ac:chgData name="Dieter De Witte" userId="22a155f6-4582-4235-8827-9fbb92529d26" providerId="ADAL" clId="{FA5AF572-2D44-473E-A93D-970D7A27E1D1}" dt="2023-01-22T19:30:37.219" v="675" actId="20577"/>
          <ac:spMkLst>
            <pc:docMk/>
            <pc:sldMk cId="862391148" sldId="265"/>
            <ac:spMk id="3" creationId="{0281A6F6-4985-469E-B080-24742F515F89}"/>
          </ac:spMkLst>
        </pc:spChg>
        <pc:spChg chg="mod ord">
          <ac:chgData name="Dieter De Witte" userId="22a155f6-4582-4235-8827-9fbb92529d26" providerId="ADAL" clId="{FA5AF572-2D44-473E-A93D-970D7A27E1D1}" dt="2023-01-22T19:29:08.657" v="666" actId="14100"/>
          <ac:spMkLst>
            <pc:docMk/>
            <pc:sldMk cId="862391148" sldId="265"/>
            <ac:spMk id="4" creationId="{F8951DCF-AB35-4874-996D-C261C6AA9476}"/>
          </ac:spMkLst>
        </pc:spChg>
      </pc:sldChg>
      <pc:sldChg chg="modSp del mod modClrScheme chgLayout">
        <pc:chgData name="Dieter De Witte" userId="22a155f6-4582-4235-8827-9fbb92529d26" providerId="ADAL" clId="{FA5AF572-2D44-473E-A93D-970D7A27E1D1}" dt="2023-01-22T19:30:41.542" v="678" actId="20577"/>
        <pc:sldMkLst>
          <pc:docMk/>
          <pc:sldMk cId="3061176226" sldId="267"/>
        </pc:sldMkLst>
        <pc:spChg chg="mod ord">
          <ac:chgData name="Dieter De Witte" userId="22a155f6-4582-4235-8827-9fbb92529d26" providerId="ADAL" clId="{FA5AF572-2D44-473E-A93D-970D7A27E1D1}" dt="2023-01-22T19:30:41.542" v="678" actId="20577"/>
          <ac:spMkLst>
            <pc:docMk/>
            <pc:sldMk cId="3061176226" sldId="267"/>
            <ac:spMk id="3" creationId="{0281A6F6-4985-469E-B080-24742F515F89}"/>
          </ac:spMkLst>
        </pc:spChg>
        <pc:spChg chg="mod ord">
          <ac:chgData name="Dieter De Witte" userId="22a155f6-4582-4235-8827-9fbb92529d26" providerId="ADAL" clId="{FA5AF572-2D44-473E-A93D-970D7A27E1D1}" dt="2023-01-22T19:30:01.308" v="669" actId="700"/>
          <ac:spMkLst>
            <pc:docMk/>
            <pc:sldMk cId="3061176226" sldId="267"/>
            <ac:spMk id="4" creationId="{F8951DCF-AB35-4874-996D-C261C6AA9476}"/>
          </ac:spMkLst>
        </pc:spChg>
      </pc:sldChg>
      <pc:sldChg chg="modSp del mod modClrScheme chgLayout">
        <pc:chgData name="Dieter De Witte" userId="22a155f6-4582-4235-8827-9fbb92529d26" providerId="ADAL" clId="{FA5AF572-2D44-473E-A93D-970D7A27E1D1}" dt="2023-01-22T19:30:45.149" v="681" actId="20577"/>
        <pc:sldMkLst>
          <pc:docMk/>
          <pc:sldMk cId="3500703556" sldId="268"/>
        </pc:sldMkLst>
        <pc:spChg chg="mod ord">
          <ac:chgData name="Dieter De Witte" userId="22a155f6-4582-4235-8827-9fbb92529d26" providerId="ADAL" clId="{FA5AF572-2D44-473E-A93D-970D7A27E1D1}" dt="2023-01-22T19:30:45.149" v="681" actId="20577"/>
          <ac:spMkLst>
            <pc:docMk/>
            <pc:sldMk cId="3500703556" sldId="268"/>
            <ac:spMk id="3" creationId="{0281A6F6-4985-469E-B080-24742F515F89}"/>
          </ac:spMkLst>
        </pc:spChg>
        <pc:spChg chg="mod ord">
          <ac:chgData name="Dieter De Witte" userId="22a155f6-4582-4235-8827-9fbb92529d26" providerId="ADAL" clId="{FA5AF572-2D44-473E-A93D-970D7A27E1D1}" dt="2023-01-22T19:30:01.308" v="669" actId="700"/>
          <ac:spMkLst>
            <pc:docMk/>
            <pc:sldMk cId="3500703556" sldId="268"/>
            <ac:spMk id="4" creationId="{F8951DCF-AB35-4874-996D-C261C6AA9476}"/>
          </ac:spMkLst>
        </pc:spChg>
      </pc:sldChg>
      <pc:sldChg chg="modSp del mod modClrScheme chgLayout">
        <pc:chgData name="Dieter De Witte" userId="22a155f6-4582-4235-8827-9fbb92529d26" providerId="ADAL" clId="{FA5AF572-2D44-473E-A93D-970D7A27E1D1}" dt="2023-01-22T19:30:49.264" v="684" actId="20577"/>
        <pc:sldMkLst>
          <pc:docMk/>
          <pc:sldMk cId="3911243198" sldId="269"/>
        </pc:sldMkLst>
        <pc:spChg chg="mod ord">
          <ac:chgData name="Dieter De Witte" userId="22a155f6-4582-4235-8827-9fbb92529d26" providerId="ADAL" clId="{FA5AF572-2D44-473E-A93D-970D7A27E1D1}" dt="2023-01-22T19:30:49.264" v="684" actId="20577"/>
          <ac:spMkLst>
            <pc:docMk/>
            <pc:sldMk cId="3911243198" sldId="269"/>
            <ac:spMk id="3" creationId="{0281A6F6-4985-469E-B080-24742F515F89}"/>
          </ac:spMkLst>
        </pc:spChg>
        <pc:spChg chg="mod ord">
          <ac:chgData name="Dieter De Witte" userId="22a155f6-4582-4235-8827-9fbb92529d26" providerId="ADAL" clId="{FA5AF572-2D44-473E-A93D-970D7A27E1D1}" dt="2023-01-22T19:30:01.308" v="669" actId="700"/>
          <ac:spMkLst>
            <pc:docMk/>
            <pc:sldMk cId="3911243198" sldId="269"/>
            <ac:spMk id="4" creationId="{F8951DCF-AB35-4874-996D-C261C6AA9476}"/>
          </ac:spMkLst>
        </pc:spChg>
      </pc:sldChg>
      <pc:sldChg chg="modSp del mod modClrScheme chgLayout">
        <pc:chgData name="Dieter De Witte" userId="22a155f6-4582-4235-8827-9fbb92529d26" providerId="ADAL" clId="{FA5AF572-2D44-473E-A93D-970D7A27E1D1}" dt="2023-01-22T19:30:52.979" v="687" actId="20577"/>
        <pc:sldMkLst>
          <pc:docMk/>
          <pc:sldMk cId="3527733350" sldId="270"/>
        </pc:sldMkLst>
        <pc:spChg chg="mod ord">
          <ac:chgData name="Dieter De Witte" userId="22a155f6-4582-4235-8827-9fbb92529d26" providerId="ADAL" clId="{FA5AF572-2D44-473E-A93D-970D7A27E1D1}" dt="2023-01-22T19:30:52.979" v="687" actId="20577"/>
          <ac:spMkLst>
            <pc:docMk/>
            <pc:sldMk cId="3527733350" sldId="270"/>
            <ac:spMk id="3" creationId="{0281A6F6-4985-469E-B080-24742F515F89}"/>
          </ac:spMkLst>
        </pc:spChg>
        <pc:spChg chg="mod ord">
          <ac:chgData name="Dieter De Witte" userId="22a155f6-4582-4235-8827-9fbb92529d26" providerId="ADAL" clId="{FA5AF572-2D44-473E-A93D-970D7A27E1D1}" dt="2023-01-22T19:30:01.308" v="669" actId="700"/>
          <ac:spMkLst>
            <pc:docMk/>
            <pc:sldMk cId="3527733350" sldId="270"/>
            <ac:spMk id="4" creationId="{F8951DCF-AB35-4874-996D-C261C6AA9476}"/>
          </ac:spMkLst>
        </pc:spChg>
      </pc:sldChg>
      <pc:sldChg chg="addSp delSp modSp del mod modClrScheme chgLayout">
        <pc:chgData name="Dieter De Witte" userId="22a155f6-4582-4235-8827-9fbb92529d26" providerId="ADAL" clId="{FA5AF572-2D44-473E-A93D-970D7A27E1D1}" dt="2023-01-22T19:30:26.686" v="670" actId="47"/>
        <pc:sldMkLst>
          <pc:docMk/>
          <pc:sldMk cId="946022730" sldId="275"/>
        </pc:sldMkLst>
        <pc:spChg chg="mod ord">
          <ac:chgData name="Dieter De Witte" userId="22a155f6-4582-4235-8827-9fbb92529d26" providerId="ADAL" clId="{FA5AF572-2D44-473E-A93D-970D7A27E1D1}" dt="2023-01-22T19:29:16.431" v="667" actId="700"/>
          <ac:spMkLst>
            <pc:docMk/>
            <pc:sldMk cId="946022730" sldId="275"/>
            <ac:spMk id="2" creationId="{F217C02A-DD97-4E95-84F7-5D459808011B}"/>
          </ac:spMkLst>
        </pc:spChg>
        <pc:spChg chg="add del mod ord">
          <ac:chgData name="Dieter De Witte" userId="22a155f6-4582-4235-8827-9fbb92529d26" providerId="ADAL" clId="{FA5AF572-2D44-473E-A93D-970D7A27E1D1}" dt="2023-01-22T19:29:24.680" v="668" actId="478"/>
          <ac:spMkLst>
            <pc:docMk/>
            <pc:sldMk cId="946022730" sldId="275"/>
            <ac:spMk id="3" creationId="{9FCA617A-19AA-D776-4A17-2A6A89CE4015}"/>
          </ac:spMkLst>
        </pc:spChg>
      </pc:sldChg>
      <pc:sldChg chg="addSp delSp modSp mod delCm modCm">
        <pc:chgData name="Dieter De Witte" userId="22a155f6-4582-4235-8827-9fbb92529d26" providerId="ADAL" clId="{FA5AF572-2D44-473E-A93D-970D7A27E1D1}" dt="2023-01-22T19:43:10.606" v="1094"/>
        <pc:sldMkLst>
          <pc:docMk/>
          <pc:sldMk cId="574607397" sldId="288"/>
        </pc:sldMkLst>
        <pc:picChg chg="add mod">
          <ac:chgData name="Dieter De Witte" userId="22a155f6-4582-4235-8827-9fbb92529d26" providerId="ADAL" clId="{FA5AF572-2D44-473E-A93D-970D7A27E1D1}" dt="2023-01-22T19:13:38.009" v="205" actId="1076"/>
          <ac:picMkLst>
            <pc:docMk/>
            <pc:sldMk cId="574607397" sldId="288"/>
            <ac:picMk id="4" creationId="{044AA367-015B-FBD9-5123-F3F2F6E6DF4C}"/>
          </ac:picMkLst>
        </pc:picChg>
        <pc:picChg chg="del">
          <ac:chgData name="Dieter De Witte" userId="22a155f6-4582-4235-8827-9fbb92529d26" providerId="ADAL" clId="{FA5AF572-2D44-473E-A93D-970D7A27E1D1}" dt="2023-01-22T19:13:26.193" v="200" actId="478"/>
          <ac:picMkLst>
            <pc:docMk/>
            <pc:sldMk cId="574607397" sldId="288"/>
            <ac:picMk id="7" creationId="{31EB2368-EF38-0A9C-12A5-E52206CD894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Dieter De Witte" userId="22a155f6-4582-4235-8827-9fbb92529d26" providerId="ADAL" clId="{FA5AF572-2D44-473E-A93D-970D7A27E1D1}" dt="2023-01-22T19:43:10.606" v="1094"/>
              <pc2:cmMkLst xmlns:pc2="http://schemas.microsoft.com/office/powerpoint/2019/9/main/command">
                <pc:docMk/>
                <pc:sldMk cId="574607397" sldId="288"/>
                <pc2:cmMk id="{E956D324-3ECC-4B29-A4A2-637C7F5E001F}"/>
              </pc2:cmMkLst>
            </pc226:cmChg>
          </p:ext>
        </pc:extLst>
      </pc:sldChg>
      <pc:sldChg chg="addSp modSp mod">
        <pc:chgData name="Dieter De Witte" userId="22a155f6-4582-4235-8827-9fbb92529d26" providerId="ADAL" clId="{FA5AF572-2D44-473E-A93D-970D7A27E1D1}" dt="2023-01-22T19:39:20.134" v="1083" actId="1076"/>
        <pc:sldMkLst>
          <pc:docMk/>
          <pc:sldMk cId="3217007012" sldId="293"/>
        </pc:sldMkLst>
        <pc:spChg chg="add mod">
          <ac:chgData name="Dieter De Witte" userId="22a155f6-4582-4235-8827-9fbb92529d26" providerId="ADAL" clId="{FA5AF572-2D44-473E-A93D-970D7A27E1D1}" dt="2023-01-22T19:39:20.134" v="1083" actId="1076"/>
          <ac:spMkLst>
            <pc:docMk/>
            <pc:sldMk cId="3217007012" sldId="293"/>
            <ac:spMk id="3" creationId="{8FE5C1EC-4181-228B-0BEC-6F6D01031A21}"/>
          </ac:spMkLst>
        </pc:spChg>
      </pc:sldChg>
      <pc:sldChg chg="ord">
        <pc:chgData name="Dieter De Witte" userId="22a155f6-4582-4235-8827-9fbb92529d26" providerId="ADAL" clId="{FA5AF572-2D44-473E-A93D-970D7A27E1D1}" dt="2023-01-22T20:19:09.907" v="2370"/>
        <pc:sldMkLst>
          <pc:docMk/>
          <pc:sldMk cId="4137881576" sldId="296"/>
        </pc:sldMkLst>
      </pc:sldChg>
      <pc:sldChg chg="modSp mod">
        <pc:chgData name="Dieter De Witte" userId="22a155f6-4582-4235-8827-9fbb92529d26" providerId="ADAL" clId="{FA5AF572-2D44-473E-A93D-970D7A27E1D1}" dt="2023-01-22T20:19:13.521" v="2371" actId="20577"/>
        <pc:sldMkLst>
          <pc:docMk/>
          <pc:sldMk cId="651958394" sldId="297"/>
        </pc:sldMkLst>
        <pc:spChg chg="mod">
          <ac:chgData name="Dieter De Witte" userId="22a155f6-4582-4235-8827-9fbb92529d26" providerId="ADAL" clId="{FA5AF572-2D44-473E-A93D-970D7A27E1D1}" dt="2023-01-22T20:19:13.521" v="2371" actId="20577"/>
          <ac:spMkLst>
            <pc:docMk/>
            <pc:sldMk cId="651958394" sldId="297"/>
            <ac:spMk id="3" creationId="{8CEC0FF5-6ED0-A7B8-62A3-B9D34C8F2041}"/>
          </ac:spMkLst>
        </pc:spChg>
      </pc:sldChg>
      <pc:sldChg chg="addSp delSp modSp mod">
        <pc:chgData name="Dieter De Witte" userId="22a155f6-4582-4235-8827-9fbb92529d26" providerId="ADAL" clId="{FA5AF572-2D44-473E-A93D-970D7A27E1D1}" dt="2023-01-22T20:48:53.974" v="2751" actId="20577"/>
        <pc:sldMkLst>
          <pc:docMk/>
          <pc:sldMk cId="2553774637" sldId="298"/>
        </pc:sldMkLst>
        <pc:spChg chg="mod">
          <ac:chgData name="Dieter De Witte" userId="22a155f6-4582-4235-8827-9fbb92529d26" providerId="ADAL" clId="{FA5AF572-2D44-473E-A93D-970D7A27E1D1}" dt="2023-01-22T20:48:53.974" v="2751" actId="20577"/>
          <ac:spMkLst>
            <pc:docMk/>
            <pc:sldMk cId="2553774637" sldId="298"/>
            <ac:spMk id="2" creationId="{018AF2D3-755D-7AAF-55B9-7DE8BC4CA06D}"/>
          </ac:spMkLst>
        </pc:spChg>
        <pc:spChg chg="del">
          <ac:chgData name="Dieter De Witte" userId="22a155f6-4582-4235-8827-9fbb92529d26" providerId="ADAL" clId="{FA5AF572-2D44-473E-A93D-970D7A27E1D1}" dt="2023-01-22T20:48:21.831" v="2727" actId="478"/>
          <ac:spMkLst>
            <pc:docMk/>
            <pc:sldMk cId="2553774637" sldId="298"/>
            <ac:spMk id="3" creationId="{92E39554-8156-3D14-FF2D-6AA9F0DDA98F}"/>
          </ac:spMkLst>
        </pc:spChg>
        <pc:picChg chg="add">
          <ac:chgData name="Dieter De Witte" userId="22a155f6-4582-4235-8827-9fbb92529d26" providerId="ADAL" clId="{FA5AF572-2D44-473E-A93D-970D7A27E1D1}" dt="2023-01-22T20:48:14.900" v="2726"/>
          <ac:picMkLst>
            <pc:docMk/>
            <pc:sldMk cId="2553774637" sldId="298"/>
            <ac:picMk id="4" creationId="{0BA9E4AE-DC22-BF9F-2367-8FA8B130374A}"/>
          </ac:picMkLst>
        </pc:picChg>
      </pc:sldChg>
      <pc:sldChg chg="modSp mod">
        <pc:chgData name="Dieter De Witte" userId="22a155f6-4582-4235-8827-9fbb92529d26" providerId="ADAL" clId="{FA5AF572-2D44-473E-A93D-970D7A27E1D1}" dt="2023-01-22T20:31:30.414" v="2407" actId="6549"/>
        <pc:sldMkLst>
          <pc:docMk/>
          <pc:sldMk cId="1588155506" sldId="299"/>
        </pc:sldMkLst>
        <pc:spChg chg="mod">
          <ac:chgData name="Dieter De Witte" userId="22a155f6-4582-4235-8827-9fbb92529d26" providerId="ADAL" clId="{FA5AF572-2D44-473E-A93D-970D7A27E1D1}" dt="2023-01-22T20:31:30.414" v="2407" actId="6549"/>
          <ac:spMkLst>
            <pc:docMk/>
            <pc:sldMk cId="1588155506" sldId="299"/>
            <ac:spMk id="3" creationId="{2DEFC5DE-E1D0-65B5-5FD9-F6D95885EDBD}"/>
          </ac:spMkLst>
        </pc:spChg>
      </pc:sldChg>
      <pc:sldChg chg="addSp modSp mod ord">
        <pc:chgData name="Dieter De Witte" userId="22a155f6-4582-4235-8827-9fbb92529d26" providerId="ADAL" clId="{FA5AF572-2D44-473E-A93D-970D7A27E1D1}" dt="2023-01-22T20:45:12.585" v="2723" actId="6549"/>
        <pc:sldMkLst>
          <pc:docMk/>
          <pc:sldMk cId="2284008020" sldId="300"/>
        </pc:sldMkLst>
        <pc:spChg chg="mod">
          <ac:chgData name="Dieter De Witte" userId="22a155f6-4582-4235-8827-9fbb92529d26" providerId="ADAL" clId="{FA5AF572-2D44-473E-A93D-970D7A27E1D1}" dt="2023-01-22T20:45:12.585" v="2723" actId="6549"/>
          <ac:spMkLst>
            <pc:docMk/>
            <pc:sldMk cId="2284008020" sldId="300"/>
            <ac:spMk id="2" creationId="{718632B3-D312-76B1-7BC4-8EB90B3EC4C9}"/>
          </ac:spMkLst>
        </pc:spChg>
        <pc:spChg chg="mod">
          <ac:chgData name="Dieter De Witte" userId="22a155f6-4582-4235-8827-9fbb92529d26" providerId="ADAL" clId="{FA5AF572-2D44-473E-A93D-970D7A27E1D1}" dt="2023-01-22T17:35:18.630" v="165" actId="255"/>
          <ac:spMkLst>
            <pc:docMk/>
            <pc:sldMk cId="2284008020" sldId="300"/>
            <ac:spMk id="3" creationId="{AD2555DD-5A30-466F-5AE6-053764869825}"/>
          </ac:spMkLst>
        </pc:spChg>
        <pc:spChg chg="add mod">
          <ac:chgData name="Dieter De Witte" userId="22a155f6-4582-4235-8827-9fbb92529d26" providerId="ADAL" clId="{FA5AF572-2D44-473E-A93D-970D7A27E1D1}" dt="2023-01-22T17:34:33.252" v="155" actId="1076"/>
          <ac:spMkLst>
            <pc:docMk/>
            <pc:sldMk cId="2284008020" sldId="300"/>
            <ac:spMk id="7" creationId="{6D454A7C-9E82-9CD3-DD8B-727FB0C25D31}"/>
          </ac:spMkLst>
        </pc:spChg>
        <pc:spChg chg="add mod">
          <ac:chgData name="Dieter De Witte" userId="22a155f6-4582-4235-8827-9fbb92529d26" providerId="ADAL" clId="{FA5AF572-2D44-473E-A93D-970D7A27E1D1}" dt="2023-01-22T17:34:52.871" v="160" actId="208"/>
          <ac:spMkLst>
            <pc:docMk/>
            <pc:sldMk cId="2284008020" sldId="300"/>
            <ac:spMk id="8" creationId="{110230D2-1EF1-9165-8AF4-607AD0D4F6CA}"/>
          </ac:spMkLst>
        </pc:spChg>
        <pc:picChg chg="add mod">
          <ac:chgData name="Dieter De Witte" userId="22a155f6-4582-4235-8827-9fbb92529d26" providerId="ADAL" clId="{FA5AF572-2D44-473E-A93D-970D7A27E1D1}" dt="2023-01-22T17:32:50.668" v="109" actId="1076"/>
          <ac:picMkLst>
            <pc:docMk/>
            <pc:sldMk cId="2284008020" sldId="300"/>
            <ac:picMk id="5" creationId="{E65263B7-59D6-62D3-F686-045DE4F4B74C}"/>
          </ac:picMkLst>
        </pc:picChg>
      </pc:sldChg>
      <pc:sldChg chg="modSp mod ord">
        <pc:chgData name="Dieter De Witte" userId="22a155f6-4582-4235-8827-9fbb92529d26" providerId="ADAL" clId="{FA5AF572-2D44-473E-A93D-970D7A27E1D1}" dt="2023-01-22T22:37:50.200" v="4206" actId="13926"/>
        <pc:sldMkLst>
          <pc:docMk/>
          <pc:sldMk cId="3299614005" sldId="301"/>
        </pc:sldMkLst>
        <pc:spChg chg="mod">
          <ac:chgData name="Dieter De Witte" userId="22a155f6-4582-4235-8827-9fbb92529d26" providerId="ADAL" clId="{FA5AF572-2D44-473E-A93D-970D7A27E1D1}" dt="2023-01-22T22:37:50.200" v="4206" actId="13926"/>
          <ac:spMkLst>
            <pc:docMk/>
            <pc:sldMk cId="3299614005" sldId="301"/>
            <ac:spMk id="3" creationId="{2DEFC5DE-E1D0-65B5-5FD9-F6D95885EDBD}"/>
          </ac:spMkLst>
        </pc:spChg>
      </pc:sldChg>
      <pc:sldChg chg="modSp mod">
        <pc:chgData name="Dieter De Witte" userId="22a155f6-4582-4235-8827-9fbb92529d26" providerId="ADAL" clId="{FA5AF572-2D44-473E-A93D-970D7A27E1D1}" dt="2023-01-22T20:42:35.894" v="2511" actId="1076"/>
        <pc:sldMkLst>
          <pc:docMk/>
          <pc:sldMk cId="1920032770" sldId="303"/>
        </pc:sldMkLst>
        <pc:spChg chg="mod ord">
          <ac:chgData name="Dieter De Witte" userId="22a155f6-4582-4235-8827-9fbb92529d26" providerId="ADAL" clId="{FA5AF572-2D44-473E-A93D-970D7A27E1D1}" dt="2023-01-22T20:42:25.448" v="2507" actId="167"/>
          <ac:spMkLst>
            <pc:docMk/>
            <pc:sldMk cId="1920032770" sldId="303"/>
            <ac:spMk id="3" creationId="{1B451611-397D-B02B-DA2B-11CD67524137}"/>
          </ac:spMkLst>
        </pc:spChg>
        <pc:picChg chg="mod">
          <ac:chgData name="Dieter De Witte" userId="22a155f6-4582-4235-8827-9fbb92529d26" providerId="ADAL" clId="{FA5AF572-2D44-473E-A93D-970D7A27E1D1}" dt="2023-01-22T20:42:35.894" v="2511" actId="1076"/>
          <ac:picMkLst>
            <pc:docMk/>
            <pc:sldMk cId="1920032770" sldId="303"/>
            <ac:picMk id="11" creationId="{12246035-445C-36AE-5714-E95B43FE2D67}"/>
          </ac:picMkLst>
        </pc:picChg>
      </pc:sldChg>
      <pc:sldChg chg="del">
        <pc:chgData name="Dieter De Witte" userId="22a155f6-4582-4235-8827-9fbb92529d26" providerId="ADAL" clId="{FA5AF572-2D44-473E-A93D-970D7A27E1D1}" dt="2023-01-22T20:31:35.725" v="2410" actId="47"/>
        <pc:sldMkLst>
          <pc:docMk/>
          <pc:sldMk cId="366897246" sldId="306"/>
        </pc:sldMkLst>
      </pc:sldChg>
      <pc:sldChg chg="ord modNotes">
        <pc:chgData name="Dieter De Witte" userId="22a155f6-4582-4235-8827-9fbb92529d26" providerId="ADAL" clId="{FA5AF572-2D44-473E-A93D-970D7A27E1D1}" dt="2023-01-22T20:31:33.952" v="2409"/>
        <pc:sldMkLst>
          <pc:docMk/>
          <pc:sldMk cId="3454150308" sldId="327"/>
        </pc:sldMkLst>
      </pc:sldChg>
      <pc:sldChg chg="add">
        <pc:chgData name="Dieter De Witte" userId="22a155f6-4582-4235-8827-9fbb92529d26" providerId="ADAL" clId="{FA5AF572-2D44-473E-A93D-970D7A27E1D1}" dt="2023-01-22T19:31:28.849" v="688"/>
        <pc:sldMkLst>
          <pc:docMk/>
          <pc:sldMk cId="856036900" sldId="400"/>
        </pc:sldMkLst>
      </pc:sldChg>
      <pc:sldChg chg="modSp mod">
        <pc:chgData name="Dieter De Witte" userId="22a155f6-4582-4235-8827-9fbb92529d26" providerId="ADAL" clId="{FA5AF572-2D44-473E-A93D-970D7A27E1D1}" dt="2023-01-22T20:41:24.486" v="2501" actId="20577"/>
        <pc:sldMkLst>
          <pc:docMk/>
          <pc:sldMk cId="3396638854" sldId="617"/>
        </pc:sldMkLst>
        <pc:spChg chg="mod">
          <ac:chgData name="Dieter De Witte" userId="22a155f6-4582-4235-8827-9fbb92529d26" providerId="ADAL" clId="{FA5AF572-2D44-473E-A93D-970D7A27E1D1}" dt="2023-01-22T20:41:24.486" v="2501" actId="20577"/>
          <ac:spMkLst>
            <pc:docMk/>
            <pc:sldMk cId="3396638854" sldId="617"/>
            <ac:spMk id="2" creationId="{4A6B267B-420C-4788-B36B-DCE905E50BE9}"/>
          </ac:spMkLst>
        </pc:spChg>
      </pc:sldChg>
      <pc:sldChg chg="modSp mod">
        <pc:chgData name="Dieter De Witte" userId="22a155f6-4582-4235-8827-9fbb92529d26" providerId="ADAL" clId="{FA5AF572-2D44-473E-A93D-970D7A27E1D1}" dt="2023-01-22T20:40:31.981" v="2495" actId="1076"/>
        <pc:sldMkLst>
          <pc:docMk/>
          <pc:sldMk cId="1339292478" sldId="639"/>
        </pc:sldMkLst>
        <pc:picChg chg="mod">
          <ac:chgData name="Dieter De Witte" userId="22a155f6-4582-4235-8827-9fbb92529d26" providerId="ADAL" clId="{FA5AF572-2D44-473E-A93D-970D7A27E1D1}" dt="2023-01-22T20:40:31.981" v="2495" actId="1076"/>
          <ac:picMkLst>
            <pc:docMk/>
            <pc:sldMk cId="1339292478" sldId="639"/>
            <ac:picMk id="7" creationId="{3A6A250B-236E-4E50-B4C3-A49731AF673C}"/>
          </ac:picMkLst>
        </pc:picChg>
      </pc:sldChg>
      <pc:sldChg chg="addSp delSp modSp new mod">
        <pc:chgData name="Dieter De Witte" userId="22a155f6-4582-4235-8827-9fbb92529d26" providerId="ADAL" clId="{FA5AF572-2D44-473E-A93D-970D7A27E1D1}" dt="2023-01-22T20:39:40.573" v="2494" actId="14100"/>
        <pc:sldMkLst>
          <pc:docMk/>
          <pc:sldMk cId="4015163027" sldId="640"/>
        </pc:sldMkLst>
        <pc:spChg chg="mod">
          <ac:chgData name="Dieter De Witte" userId="22a155f6-4582-4235-8827-9fbb92529d26" providerId="ADAL" clId="{FA5AF572-2D44-473E-A93D-970D7A27E1D1}" dt="2023-01-22T20:34:04.197" v="2458" actId="179"/>
          <ac:spMkLst>
            <pc:docMk/>
            <pc:sldMk cId="4015163027" sldId="640"/>
            <ac:spMk id="2" creationId="{BC6FA9BC-857C-2320-D9F3-CAF950C8892D}"/>
          </ac:spMkLst>
        </pc:spChg>
        <pc:spChg chg="mod">
          <ac:chgData name="Dieter De Witte" userId="22a155f6-4582-4235-8827-9fbb92529d26" providerId="ADAL" clId="{FA5AF572-2D44-473E-A93D-970D7A27E1D1}" dt="2023-01-22T20:37:41.832" v="2459"/>
          <ac:spMkLst>
            <pc:docMk/>
            <pc:sldMk cId="4015163027" sldId="640"/>
            <ac:spMk id="3" creationId="{09E96820-C50B-C5D4-C8C9-BED884D69F5A}"/>
          </ac:spMkLst>
        </pc:spChg>
        <pc:spChg chg="add mod">
          <ac:chgData name="Dieter De Witte" userId="22a155f6-4582-4235-8827-9fbb92529d26" providerId="ADAL" clId="{FA5AF572-2D44-473E-A93D-970D7A27E1D1}" dt="2023-01-22T20:38:41.262" v="2482" actId="1076"/>
          <ac:spMkLst>
            <pc:docMk/>
            <pc:sldMk cId="4015163027" sldId="640"/>
            <ac:spMk id="8" creationId="{4B6317F6-93C5-1EBA-4DDC-6D7EA95D2091}"/>
          </ac:spMkLst>
        </pc:spChg>
        <pc:spChg chg="add del mod">
          <ac:chgData name="Dieter De Witte" userId="22a155f6-4582-4235-8827-9fbb92529d26" providerId="ADAL" clId="{FA5AF572-2D44-473E-A93D-970D7A27E1D1}" dt="2023-01-22T20:39:05.463" v="2489" actId="478"/>
          <ac:spMkLst>
            <pc:docMk/>
            <pc:sldMk cId="4015163027" sldId="640"/>
            <ac:spMk id="9" creationId="{DF7265E0-15A2-62FC-A3AB-0BF3DEBF5C55}"/>
          </ac:spMkLst>
        </pc:spChg>
        <pc:spChg chg="add mod">
          <ac:chgData name="Dieter De Witte" userId="22a155f6-4582-4235-8827-9fbb92529d26" providerId="ADAL" clId="{FA5AF572-2D44-473E-A93D-970D7A27E1D1}" dt="2023-01-22T20:39:13.823" v="2491" actId="14100"/>
          <ac:spMkLst>
            <pc:docMk/>
            <pc:sldMk cId="4015163027" sldId="640"/>
            <ac:spMk id="10" creationId="{90361553-B695-259C-4FA4-7FBD88147B43}"/>
          </ac:spMkLst>
        </pc:spChg>
        <pc:spChg chg="add mod">
          <ac:chgData name="Dieter De Witte" userId="22a155f6-4582-4235-8827-9fbb92529d26" providerId="ADAL" clId="{FA5AF572-2D44-473E-A93D-970D7A27E1D1}" dt="2023-01-22T20:39:19.070" v="2493" actId="1076"/>
          <ac:spMkLst>
            <pc:docMk/>
            <pc:sldMk cId="4015163027" sldId="640"/>
            <ac:spMk id="11" creationId="{DCA7C615-BA7D-AF7A-D93A-128149682C8D}"/>
          </ac:spMkLst>
        </pc:spChg>
        <pc:picChg chg="add del mod">
          <ac:chgData name="Dieter De Witte" userId="22a155f6-4582-4235-8827-9fbb92529d26" providerId="ADAL" clId="{FA5AF572-2D44-473E-A93D-970D7A27E1D1}" dt="2023-01-22T20:39:03.630" v="2488" actId="478"/>
          <ac:picMkLst>
            <pc:docMk/>
            <pc:sldMk cId="4015163027" sldId="640"/>
            <ac:picMk id="5" creationId="{D30BD0B4-9590-A38F-022C-62F922E93BD2}"/>
          </ac:picMkLst>
        </pc:picChg>
        <pc:cxnChg chg="add mod">
          <ac:chgData name="Dieter De Witte" userId="22a155f6-4582-4235-8827-9fbb92529d26" providerId="ADAL" clId="{FA5AF572-2D44-473E-A93D-970D7A27E1D1}" dt="2023-01-22T20:39:40.573" v="2494" actId="14100"/>
          <ac:cxnSpMkLst>
            <pc:docMk/>
            <pc:sldMk cId="4015163027" sldId="640"/>
            <ac:cxnSpMk id="7" creationId="{127A6A1B-9ED5-29FA-1D04-842A8671ED29}"/>
          </ac:cxnSpMkLst>
        </pc:cxnChg>
      </pc:sldChg>
      <pc:sldChg chg="delSp modSp new del mod">
        <pc:chgData name="Dieter De Witte" userId="22a155f6-4582-4235-8827-9fbb92529d26" providerId="ADAL" clId="{FA5AF572-2D44-473E-A93D-970D7A27E1D1}" dt="2023-01-22T19:31:37.705" v="689" actId="47"/>
        <pc:sldMkLst>
          <pc:docMk/>
          <pc:sldMk cId="4287408184" sldId="641"/>
        </pc:sldMkLst>
        <pc:spChg chg="mod">
          <ac:chgData name="Dieter De Witte" userId="22a155f6-4582-4235-8827-9fbb92529d26" providerId="ADAL" clId="{FA5AF572-2D44-473E-A93D-970D7A27E1D1}" dt="2023-01-22T19:21:43.241" v="223" actId="20577"/>
          <ac:spMkLst>
            <pc:docMk/>
            <pc:sldMk cId="4287408184" sldId="641"/>
            <ac:spMk id="2" creationId="{3F852FFF-4F73-F1C8-F49C-30868E3F1EE5}"/>
          </ac:spMkLst>
        </pc:spChg>
        <pc:picChg chg="del">
          <ac:chgData name="Dieter De Witte" userId="22a155f6-4582-4235-8827-9fbb92529d26" providerId="ADAL" clId="{FA5AF572-2D44-473E-A93D-970D7A27E1D1}" dt="2023-01-22T19:28:00.001" v="662"/>
          <ac:picMkLst>
            <pc:docMk/>
            <pc:sldMk cId="4287408184" sldId="641"/>
            <ac:picMk id="4" creationId="{5EFD3FD8-95EE-AD2F-6248-4493905C3726}"/>
          </ac:picMkLst>
        </pc:picChg>
      </pc:sldChg>
      <pc:sldChg chg="addSp modSp new mod">
        <pc:chgData name="Dieter De Witte" userId="22a155f6-4582-4235-8827-9fbb92529d26" providerId="ADAL" clId="{FA5AF572-2D44-473E-A93D-970D7A27E1D1}" dt="2023-01-22T21:14:36.644" v="2786" actId="1076"/>
        <pc:sldMkLst>
          <pc:docMk/>
          <pc:sldMk cId="4184263267" sldId="642"/>
        </pc:sldMkLst>
        <pc:spChg chg="mod">
          <ac:chgData name="Dieter De Witte" userId="22a155f6-4582-4235-8827-9fbb92529d26" providerId="ADAL" clId="{FA5AF572-2D44-473E-A93D-970D7A27E1D1}" dt="2023-01-22T17:35:43.702" v="197" actId="20577"/>
          <ac:spMkLst>
            <pc:docMk/>
            <pc:sldMk cId="4184263267" sldId="642"/>
            <ac:spMk id="2" creationId="{A04E532E-3222-B4EE-3F95-50C6593D88C2}"/>
          </ac:spMkLst>
        </pc:spChg>
        <pc:spChg chg="mod">
          <ac:chgData name="Dieter De Witte" userId="22a155f6-4582-4235-8827-9fbb92529d26" providerId="ADAL" clId="{FA5AF572-2D44-473E-A93D-970D7A27E1D1}" dt="2023-01-22T20:44:32.730" v="2684" actId="2710"/>
          <ac:spMkLst>
            <pc:docMk/>
            <pc:sldMk cId="4184263267" sldId="642"/>
            <ac:spMk id="3" creationId="{A427134C-BF0D-20AF-825E-90220D33412F}"/>
          </ac:spMkLst>
        </pc:spChg>
        <pc:spChg chg="add mod">
          <ac:chgData name="Dieter De Witte" userId="22a155f6-4582-4235-8827-9fbb92529d26" providerId="ADAL" clId="{FA5AF572-2D44-473E-A93D-970D7A27E1D1}" dt="2023-01-22T21:14:36.644" v="2786" actId="1076"/>
          <ac:spMkLst>
            <pc:docMk/>
            <pc:sldMk cId="4184263267" sldId="642"/>
            <ac:spMk id="5" creationId="{20F13039-5FB3-0E46-B3D7-256759E33E83}"/>
          </ac:spMkLst>
        </pc:spChg>
      </pc:sldChg>
      <pc:sldChg chg="addSp modSp new mod ord">
        <pc:chgData name="Dieter De Witte" userId="22a155f6-4582-4235-8827-9fbb92529d26" providerId="ADAL" clId="{FA5AF572-2D44-473E-A93D-970D7A27E1D1}" dt="2023-01-22T19:37:28.121" v="954" actId="20577"/>
        <pc:sldMkLst>
          <pc:docMk/>
          <pc:sldMk cId="3223303306" sldId="643"/>
        </pc:sldMkLst>
        <pc:spChg chg="mod">
          <ac:chgData name="Dieter De Witte" userId="22a155f6-4582-4235-8827-9fbb92529d26" providerId="ADAL" clId="{FA5AF572-2D44-473E-A93D-970D7A27E1D1}" dt="2023-01-22T19:22:03.155" v="252" actId="20577"/>
          <ac:spMkLst>
            <pc:docMk/>
            <pc:sldMk cId="3223303306" sldId="643"/>
            <ac:spMk id="2" creationId="{E2902632-D405-6704-3932-705EADF9BF84}"/>
          </ac:spMkLst>
        </pc:spChg>
        <pc:spChg chg="mod">
          <ac:chgData name="Dieter De Witte" userId="22a155f6-4582-4235-8827-9fbb92529d26" providerId="ADAL" clId="{FA5AF572-2D44-473E-A93D-970D7A27E1D1}" dt="2023-01-22T19:37:28.121" v="954" actId="20577"/>
          <ac:spMkLst>
            <pc:docMk/>
            <pc:sldMk cId="3223303306" sldId="643"/>
            <ac:spMk id="3" creationId="{BACD4093-F0A8-5AC4-2D38-19AF0B7A94FE}"/>
          </ac:spMkLst>
        </pc:spChg>
        <pc:spChg chg="add mod">
          <ac:chgData name="Dieter De Witte" userId="22a155f6-4582-4235-8827-9fbb92529d26" providerId="ADAL" clId="{FA5AF572-2D44-473E-A93D-970D7A27E1D1}" dt="2023-01-22T19:26:50.649" v="660" actId="6549"/>
          <ac:spMkLst>
            <pc:docMk/>
            <pc:sldMk cId="3223303306" sldId="643"/>
            <ac:spMk id="6" creationId="{086DA9C6-0DB4-2C8C-DCBD-AF80B9ED3A53}"/>
          </ac:spMkLst>
        </pc:spChg>
        <pc:picChg chg="add mod">
          <ac:chgData name="Dieter De Witte" userId="22a155f6-4582-4235-8827-9fbb92529d26" providerId="ADAL" clId="{FA5AF572-2D44-473E-A93D-970D7A27E1D1}" dt="2023-01-22T19:36:41.655" v="906" actId="1076"/>
          <ac:picMkLst>
            <pc:docMk/>
            <pc:sldMk cId="3223303306" sldId="643"/>
            <ac:picMk id="16" creationId="{2C68FD91-7CAD-77D5-A824-DCC49CBA04B9}"/>
          </ac:picMkLst>
        </pc:picChg>
        <pc:cxnChg chg="add mod">
          <ac:chgData name="Dieter De Witte" userId="22a155f6-4582-4235-8827-9fbb92529d26" providerId="ADAL" clId="{FA5AF572-2D44-473E-A93D-970D7A27E1D1}" dt="2023-01-22T19:26:36.480" v="656" actId="14100"/>
          <ac:cxnSpMkLst>
            <pc:docMk/>
            <pc:sldMk cId="3223303306" sldId="643"/>
            <ac:cxnSpMk id="5" creationId="{B860BFF4-6017-032B-EC8A-377717225BFB}"/>
          </ac:cxnSpMkLst>
        </pc:cxnChg>
        <pc:cxnChg chg="add mod">
          <ac:chgData name="Dieter De Witte" userId="22a155f6-4582-4235-8827-9fbb92529d26" providerId="ADAL" clId="{FA5AF572-2D44-473E-A93D-970D7A27E1D1}" dt="2023-01-22T19:26:22.137" v="652" actId="14100"/>
          <ac:cxnSpMkLst>
            <pc:docMk/>
            <pc:sldMk cId="3223303306" sldId="643"/>
            <ac:cxnSpMk id="7" creationId="{4B7D00ED-3C0E-5B25-D7F7-50DDEC3CF7D3}"/>
          </ac:cxnSpMkLst>
        </pc:cxnChg>
        <pc:cxnChg chg="add mod">
          <ac:chgData name="Dieter De Witte" userId="22a155f6-4582-4235-8827-9fbb92529d26" providerId="ADAL" clId="{FA5AF572-2D44-473E-A93D-970D7A27E1D1}" dt="2023-01-22T19:26:27.511" v="654" actId="14100"/>
          <ac:cxnSpMkLst>
            <pc:docMk/>
            <pc:sldMk cId="3223303306" sldId="643"/>
            <ac:cxnSpMk id="8" creationId="{AEAC269C-8447-DEA4-9A54-3B80B7857FA5}"/>
          </ac:cxnSpMkLst>
        </pc:cxnChg>
        <pc:cxnChg chg="add">
          <ac:chgData name="Dieter De Witte" userId="22a155f6-4582-4235-8827-9fbb92529d26" providerId="ADAL" clId="{FA5AF572-2D44-473E-A93D-970D7A27E1D1}" dt="2023-01-22T19:37:00.883" v="907" actId="11529"/>
          <ac:cxnSpMkLst>
            <pc:docMk/>
            <pc:sldMk cId="3223303306" sldId="643"/>
            <ac:cxnSpMk id="18" creationId="{A1429207-8D28-E325-AD82-1F817E49274C}"/>
          </ac:cxnSpMkLst>
        </pc:cxnChg>
      </pc:sldChg>
      <pc:sldChg chg="addSp modSp new mod">
        <pc:chgData name="Dieter De Witte" userId="22a155f6-4582-4235-8827-9fbb92529d26" providerId="ADAL" clId="{FA5AF572-2D44-473E-A93D-970D7A27E1D1}" dt="2023-01-22T19:53:17.422" v="1494" actId="1076"/>
        <pc:sldMkLst>
          <pc:docMk/>
          <pc:sldMk cId="337463919" sldId="644"/>
        </pc:sldMkLst>
        <pc:spChg chg="mod">
          <ac:chgData name="Dieter De Witte" userId="22a155f6-4582-4235-8827-9fbb92529d26" providerId="ADAL" clId="{FA5AF572-2D44-473E-A93D-970D7A27E1D1}" dt="2023-01-22T19:45:00.865" v="1311" actId="20577"/>
          <ac:spMkLst>
            <pc:docMk/>
            <pc:sldMk cId="337463919" sldId="644"/>
            <ac:spMk id="2" creationId="{90EF7815-3032-DA57-0CD0-AE7AB4A0EB51}"/>
          </ac:spMkLst>
        </pc:spChg>
        <pc:spChg chg="mod">
          <ac:chgData name="Dieter De Witte" userId="22a155f6-4582-4235-8827-9fbb92529d26" providerId="ADAL" clId="{FA5AF572-2D44-473E-A93D-970D7A27E1D1}" dt="2023-01-22T19:53:07.612" v="1492" actId="404"/>
          <ac:spMkLst>
            <pc:docMk/>
            <pc:sldMk cId="337463919" sldId="644"/>
            <ac:spMk id="3" creationId="{B9AE688C-BC46-D109-81FE-BB8D03FD9E0D}"/>
          </ac:spMkLst>
        </pc:spChg>
        <pc:picChg chg="add mod">
          <ac:chgData name="Dieter De Witte" userId="22a155f6-4582-4235-8827-9fbb92529d26" providerId="ADAL" clId="{FA5AF572-2D44-473E-A93D-970D7A27E1D1}" dt="2023-01-22T19:53:17.422" v="1494" actId="1076"/>
          <ac:picMkLst>
            <pc:docMk/>
            <pc:sldMk cId="337463919" sldId="644"/>
            <ac:picMk id="5" creationId="{03697201-A564-1FEE-24E0-AAE7ECD74F50}"/>
          </ac:picMkLst>
        </pc:picChg>
        <pc:picChg chg="add mod">
          <ac:chgData name="Dieter De Witte" userId="22a155f6-4582-4235-8827-9fbb92529d26" providerId="ADAL" clId="{FA5AF572-2D44-473E-A93D-970D7A27E1D1}" dt="2023-01-22T19:53:11.781" v="1493" actId="1076"/>
          <ac:picMkLst>
            <pc:docMk/>
            <pc:sldMk cId="337463919" sldId="644"/>
            <ac:picMk id="1026" creationId="{06EE4B73-D3E4-B6D7-21F3-1E4AB7451604}"/>
          </ac:picMkLst>
        </pc:picChg>
      </pc:sldChg>
      <pc:sldChg chg="addSp delSp modSp new mod">
        <pc:chgData name="Dieter De Witte" userId="22a155f6-4582-4235-8827-9fbb92529d26" providerId="ADAL" clId="{FA5AF572-2D44-473E-A93D-970D7A27E1D1}" dt="2023-01-22T20:13:00.277" v="1935" actId="1076"/>
        <pc:sldMkLst>
          <pc:docMk/>
          <pc:sldMk cId="1527420124" sldId="645"/>
        </pc:sldMkLst>
        <pc:spChg chg="mod">
          <ac:chgData name="Dieter De Witte" userId="22a155f6-4582-4235-8827-9fbb92529d26" providerId="ADAL" clId="{FA5AF572-2D44-473E-A93D-970D7A27E1D1}" dt="2023-01-22T19:53:27.839" v="1518" actId="20577"/>
          <ac:spMkLst>
            <pc:docMk/>
            <pc:sldMk cId="1527420124" sldId="645"/>
            <ac:spMk id="2" creationId="{2881AD0A-8369-755C-2657-499DB9C1E29C}"/>
          </ac:spMkLst>
        </pc:spChg>
        <pc:spChg chg="mod">
          <ac:chgData name="Dieter De Witte" userId="22a155f6-4582-4235-8827-9fbb92529d26" providerId="ADAL" clId="{FA5AF572-2D44-473E-A93D-970D7A27E1D1}" dt="2023-01-22T20:12:36.424" v="1927" actId="20577"/>
          <ac:spMkLst>
            <pc:docMk/>
            <pc:sldMk cId="1527420124" sldId="645"/>
            <ac:spMk id="3" creationId="{A3A99718-90E3-0C70-603C-2492F929EC51}"/>
          </ac:spMkLst>
        </pc:spChg>
        <pc:spChg chg="add mod">
          <ac:chgData name="Dieter De Witte" userId="22a155f6-4582-4235-8827-9fbb92529d26" providerId="ADAL" clId="{FA5AF572-2D44-473E-A93D-970D7A27E1D1}" dt="2023-01-22T19:59:07.714" v="1838" actId="14100"/>
          <ac:spMkLst>
            <pc:docMk/>
            <pc:sldMk cId="1527420124" sldId="645"/>
            <ac:spMk id="4" creationId="{3B462A5B-8C47-0D90-ACD1-881D6F5B4BD4}"/>
          </ac:spMkLst>
        </pc:spChg>
        <pc:spChg chg="add del mod">
          <ac:chgData name="Dieter De Witte" userId="22a155f6-4582-4235-8827-9fbb92529d26" providerId="ADAL" clId="{FA5AF572-2D44-473E-A93D-970D7A27E1D1}" dt="2023-01-22T20:04:31.323" v="1855"/>
          <ac:spMkLst>
            <pc:docMk/>
            <pc:sldMk cId="1527420124" sldId="645"/>
            <ac:spMk id="6" creationId="{95686A67-C22F-B997-D331-F5AEFAF92E60}"/>
          </ac:spMkLst>
        </pc:spChg>
        <pc:picChg chg="add mod modCrop">
          <ac:chgData name="Dieter De Witte" userId="22a155f6-4582-4235-8827-9fbb92529d26" providerId="ADAL" clId="{FA5AF572-2D44-473E-A93D-970D7A27E1D1}" dt="2023-01-22T20:04:49.126" v="1859" actId="1076"/>
          <ac:picMkLst>
            <pc:docMk/>
            <pc:sldMk cId="1527420124" sldId="645"/>
            <ac:picMk id="5" creationId="{8B829111-70D1-AA0A-B2B1-83C9706AB3D8}"/>
          </ac:picMkLst>
        </pc:picChg>
        <pc:picChg chg="add mod modCrop">
          <ac:chgData name="Dieter De Witte" userId="22a155f6-4582-4235-8827-9fbb92529d26" providerId="ADAL" clId="{FA5AF572-2D44-473E-A93D-970D7A27E1D1}" dt="2023-01-22T20:12:26.846" v="1924" actId="1076"/>
          <ac:picMkLst>
            <pc:docMk/>
            <pc:sldMk cId="1527420124" sldId="645"/>
            <ac:picMk id="7" creationId="{18F5C60D-0363-4136-9DBE-08FD9D5840A9}"/>
          </ac:picMkLst>
        </pc:picChg>
        <pc:picChg chg="add del mod">
          <ac:chgData name="Dieter De Witte" userId="22a155f6-4582-4235-8827-9fbb92529d26" providerId="ADAL" clId="{FA5AF572-2D44-473E-A93D-970D7A27E1D1}" dt="2023-01-22T19:59:02.131" v="1833" actId="478"/>
          <ac:picMkLst>
            <pc:docMk/>
            <pc:sldMk cId="1527420124" sldId="645"/>
            <ac:picMk id="2050" creationId="{E5788F32-17D1-6D08-63A3-6A54BDB02770}"/>
          </ac:picMkLst>
        </pc:picChg>
        <pc:picChg chg="add mod">
          <ac:chgData name="Dieter De Witte" userId="22a155f6-4582-4235-8827-9fbb92529d26" providerId="ADAL" clId="{FA5AF572-2D44-473E-A93D-970D7A27E1D1}" dt="2023-01-22T20:13:00.277" v="1935" actId="1076"/>
          <ac:picMkLst>
            <pc:docMk/>
            <pc:sldMk cId="1527420124" sldId="645"/>
            <ac:picMk id="2052" creationId="{769039FA-3E19-0901-B256-F2F4D5ED5509}"/>
          </ac:picMkLst>
        </pc:picChg>
        <pc:cxnChg chg="add mod ord">
          <ac:chgData name="Dieter De Witte" userId="22a155f6-4582-4235-8827-9fbb92529d26" providerId="ADAL" clId="{FA5AF572-2D44-473E-A93D-970D7A27E1D1}" dt="2023-01-22T20:12:46.982" v="1933" actId="1037"/>
          <ac:cxnSpMkLst>
            <pc:docMk/>
            <pc:sldMk cId="1527420124" sldId="645"/>
            <ac:cxnSpMk id="9" creationId="{38620B66-55DE-6248-1CC5-914BBC024507}"/>
          </ac:cxnSpMkLst>
        </pc:cxnChg>
      </pc:sldChg>
      <pc:sldChg chg="addSp modSp new mod modNotesTx">
        <pc:chgData name="Dieter De Witte" userId="22a155f6-4582-4235-8827-9fbb92529d26" providerId="ADAL" clId="{FA5AF572-2D44-473E-A93D-970D7A27E1D1}" dt="2023-01-22T20:13:13.230" v="1937" actId="1076"/>
        <pc:sldMkLst>
          <pc:docMk/>
          <pc:sldMk cId="3220964820" sldId="646"/>
        </pc:sldMkLst>
        <pc:spChg chg="add mod">
          <ac:chgData name="Dieter De Witte" userId="22a155f6-4582-4235-8827-9fbb92529d26" providerId="ADAL" clId="{FA5AF572-2D44-473E-A93D-970D7A27E1D1}" dt="2023-01-22T20:13:13.230" v="1937" actId="1076"/>
          <ac:spMkLst>
            <pc:docMk/>
            <pc:sldMk cId="3220964820" sldId="646"/>
            <ac:spMk id="7" creationId="{29F1FFD2-0CFD-E028-E3C9-BDDDD55FEA5E}"/>
          </ac:spMkLst>
        </pc:spChg>
        <pc:picChg chg="add mod modCrop">
          <ac:chgData name="Dieter De Witte" userId="22a155f6-4582-4235-8827-9fbb92529d26" providerId="ADAL" clId="{FA5AF572-2D44-473E-A93D-970D7A27E1D1}" dt="2023-01-22T20:09:20.254" v="1898" actId="1076"/>
          <ac:picMkLst>
            <pc:docMk/>
            <pc:sldMk cId="3220964820" sldId="646"/>
            <ac:picMk id="5" creationId="{05CC2631-4F47-28FB-B0CC-9D127A9FBC55}"/>
          </ac:picMkLst>
        </pc:picChg>
      </pc:sldChg>
      <pc:sldChg chg="addSp delSp modSp new mod">
        <pc:chgData name="Dieter De Witte" userId="22a155f6-4582-4235-8827-9fbb92529d26" providerId="ADAL" clId="{FA5AF572-2D44-473E-A93D-970D7A27E1D1}" dt="2023-01-22T20:12:01.472" v="1923" actId="692"/>
        <pc:sldMkLst>
          <pc:docMk/>
          <pc:sldMk cId="310800551" sldId="647"/>
        </pc:sldMkLst>
        <pc:spChg chg="del">
          <ac:chgData name="Dieter De Witte" userId="22a155f6-4582-4235-8827-9fbb92529d26" providerId="ADAL" clId="{FA5AF572-2D44-473E-A93D-970D7A27E1D1}" dt="2023-01-22T20:10:28.392" v="1905" actId="478"/>
          <ac:spMkLst>
            <pc:docMk/>
            <pc:sldMk cId="310800551" sldId="647"/>
            <ac:spMk id="2" creationId="{3DBF0C28-39FF-D318-1886-4C91FFFBF7C1}"/>
          </ac:spMkLst>
        </pc:spChg>
        <pc:spChg chg="del">
          <ac:chgData name="Dieter De Witte" userId="22a155f6-4582-4235-8827-9fbb92529d26" providerId="ADAL" clId="{FA5AF572-2D44-473E-A93D-970D7A27E1D1}" dt="2023-01-22T20:10:27.385" v="1904" actId="478"/>
          <ac:spMkLst>
            <pc:docMk/>
            <pc:sldMk cId="310800551" sldId="647"/>
            <ac:spMk id="3" creationId="{501478CD-B971-0D03-9B0E-593F552F55D3}"/>
          </ac:spMkLst>
        </pc:spChg>
        <pc:spChg chg="add del">
          <ac:chgData name="Dieter De Witte" userId="22a155f6-4582-4235-8827-9fbb92529d26" providerId="ADAL" clId="{FA5AF572-2D44-473E-A93D-970D7A27E1D1}" dt="2023-01-22T20:09:50.207" v="1902" actId="478"/>
          <ac:spMkLst>
            <pc:docMk/>
            <pc:sldMk cId="310800551" sldId="647"/>
            <ac:spMk id="5" creationId="{9188A167-3BF6-C61C-7E93-F01650787FED}"/>
          </ac:spMkLst>
        </pc:spChg>
        <pc:spChg chg="add mod">
          <ac:chgData name="Dieter De Witte" userId="22a155f6-4582-4235-8827-9fbb92529d26" providerId="ADAL" clId="{FA5AF572-2D44-473E-A93D-970D7A27E1D1}" dt="2023-01-22T20:12:01.472" v="1923" actId="692"/>
          <ac:spMkLst>
            <pc:docMk/>
            <pc:sldMk cId="310800551" sldId="647"/>
            <ac:spMk id="8" creationId="{9E5435FD-C84C-BBCF-78B8-74199F3338A4}"/>
          </ac:spMkLst>
        </pc:spChg>
        <pc:picChg chg="add mod">
          <ac:chgData name="Dieter De Witte" userId="22a155f6-4582-4235-8827-9fbb92529d26" providerId="ADAL" clId="{FA5AF572-2D44-473E-A93D-970D7A27E1D1}" dt="2023-01-22T20:11:54.437" v="1922" actId="2085"/>
          <ac:picMkLst>
            <pc:docMk/>
            <pc:sldMk cId="310800551" sldId="647"/>
            <ac:picMk id="7" creationId="{98F0FACE-1CC1-B7D8-2A44-05ED27AFD9A1}"/>
          </ac:picMkLst>
        </pc:picChg>
      </pc:sldChg>
      <pc:sldChg chg="addSp delSp modSp new mod">
        <pc:chgData name="Dieter De Witte" userId="22a155f6-4582-4235-8827-9fbb92529d26" providerId="ADAL" clId="{FA5AF572-2D44-473E-A93D-970D7A27E1D1}" dt="2023-01-22T20:17:25.758" v="2368" actId="1076"/>
        <pc:sldMkLst>
          <pc:docMk/>
          <pc:sldMk cId="1526747741" sldId="648"/>
        </pc:sldMkLst>
        <pc:spChg chg="mod">
          <ac:chgData name="Dieter De Witte" userId="22a155f6-4582-4235-8827-9fbb92529d26" providerId="ADAL" clId="{FA5AF572-2D44-473E-A93D-970D7A27E1D1}" dt="2023-01-22T20:13:49.663" v="1953" actId="20577"/>
          <ac:spMkLst>
            <pc:docMk/>
            <pc:sldMk cId="1526747741" sldId="648"/>
            <ac:spMk id="2" creationId="{AF15730F-173B-3934-72BF-3F090D52DEEA}"/>
          </ac:spMkLst>
        </pc:spChg>
        <pc:spChg chg="mod">
          <ac:chgData name="Dieter De Witte" userId="22a155f6-4582-4235-8827-9fbb92529d26" providerId="ADAL" clId="{FA5AF572-2D44-473E-A93D-970D7A27E1D1}" dt="2023-01-22T20:16:08.720" v="2336" actId="113"/>
          <ac:spMkLst>
            <pc:docMk/>
            <pc:sldMk cId="1526747741" sldId="648"/>
            <ac:spMk id="3" creationId="{9C1EF531-7E71-0B69-680E-90027BBFA8F3}"/>
          </ac:spMkLst>
        </pc:spChg>
        <pc:spChg chg="add del">
          <ac:chgData name="Dieter De Witte" userId="22a155f6-4582-4235-8827-9fbb92529d26" providerId="ADAL" clId="{FA5AF572-2D44-473E-A93D-970D7A27E1D1}" dt="2023-01-22T20:16:30.262" v="2338" actId="478"/>
          <ac:spMkLst>
            <pc:docMk/>
            <pc:sldMk cId="1526747741" sldId="648"/>
            <ac:spMk id="4" creationId="{19F51C01-3565-40E5-AD06-39DA7C30DAE8}"/>
          </ac:spMkLst>
        </pc:spChg>
        <pc:spChg chg="add mod">
          <ac:chgData name="Dieter De Witte" userId="22a155f6-4582-4235-8827-9fbb92529d26" providerId="ADAL" clId="{FA5AF572-2D44-473E-A93D-970D7A27E1D1}" dt="2023-01-22T20:17:25.758" v="2368" actId="1076"/>
          <ac:spMkLst>
            <pc:docMk/>
            <pc:sldMk cId="1526747741" sldId="648"/>
            <ac:spMk id="5" creationId="{3B39772D-A9F1-E906-DC6C-194513480613}"/>
          </ac:spMkLst>
        </pc:spChg>
        <pc:spChg chg="add mod">
          <ac:chgData name="Dieter De Witte" userId="22a155f6-4582-4235-8827-9fbb92529d26" providerId="ADAL" clId="{FA5AF572-2D44-473E-A93D-970D7A27E1D1}" dt="2023-01-22T20:17:20.090" v="2367" actId="207"/>
          <ac:spMkLst>
            <pc:docMk/>
            <pc:sldMk cId="1526747741" sldId="648"/>
            <ac:spMk id="6" creationId="{CCC572F9-5788-6CD8-143A-CFB13FE5969C}"/>
          </ac:spMkLst>
        </pc:spChg>
      </pc:sldChg>
      <pc:sldChg chg="addSp delSp modSp new mod">
        <pc:chgData name="Dieter De Witte" userId="22a155f6-4582-4235-8827-9fbb92529d26" providerId="ADAL" clId="{FA5AF572-2D44-473E-A93D-970D7A27E1D1}" dt="2023-01-22T22:14:58.384" v="3644" actId="21"/>
        <pc:sldMkLst>
          <pc:docMk/>
          <pc:sldMk cId="2298635497" sldId="649"/>
        </pc:sldMkLst>
        <pc:spChg chg="mod">
          <ac:chgData name="Dieter De Witte" userId="22a155f6-4582-4235-8827-9fbb92529d26" providerId="ADAL" clId="{FA5AF572-2D44-473E-A93D-970D7A27E1D1}" dt="2023-01-22T22:14:58.384" v="3644" actId="21"/>
          <ac:spMkLst>
            <pc:docMk/>
            <pc:sldMk cId="2298635497" sldId="649"/>
            <ac:spMk id="2" creationId="{21557318-1D48-FA59-6C63-6A8759C42C0B}"/>
          </ac:spMkLst>
        </pc:spChg>
        <pc:spChg chg="mod">
          <ac:chgData name="Dieter De Witte" userId="22a155f6-4582-4235-8827-9fbb92529d26" providerId="ADAL" clId="{FA5AF572-2D44-473E-A93D-970D7A27E1D1}" dt="2023-01-22T22:06:24.689" v="3636" actId="13926"/>
          <ac:spMkLst>
            <pc:docMk/>
            <pc:sldMk cId="2298635497" sldId="649"/>
            <ac:spMk id="3" creationId="{1DBAD366-C476-61AD-18E3-C3F574CE2E3A}"/>
          </ac:spMkLst>
        </pc:spChg>
        <pc:picChg chg="add del">
          <ac:chgData name="Dieter De Witte" userId="22a155f6-4582-4235-8827-9fbb92529d26" providerId="ADAL" clId="{FA5AF572-2D44-473E-A93D-970D7A27E1D1}" dt="2023-01-22T20:54:14.754" v="2759" actId="21"/>
          <ac:picMkLst>
            <pc:docMk/>
            <pc:sldMk cId="2298635497" sldId="649"/>
            <ac:picMk id="5" creationId="{71B3D150-A513-3905-4BD5-6F874AC5EF0C}"/>
          </ac:picMkLst>
        </pc:picChg>
      </pc:sldChg>
      <pc:sldChg chg="new del">
        <pc:chgData name="Dieter De Witte" userId="22a155f6-4582-4235-8827-9fbb92529d26" providerId="ADAL" clId="{FA5AF572-2D44-473E-A93D-970D7A27E1D1}" dt="2023-01-22T20:44:56.717" v="2686" actId="47"/>
        <pc:sldMkLst>
          <pc:docMk/>
          <pc:sldMk cId="3497101376" sldId="649"/>
        </pc:sldMkLst>
      </pc:sldChg>
      <pc:sldChg chg="addSp delSp modSp add mod">
        <pc:chgData name="Dieter De Witte" userId="22a155f6-4582-4235-8827-9fbb92529d26" providerId="ADAL" clId="{FA5AF572-2D44-473E-A93D-970D7A27E1D1}" dt="2023-01-22T22:26:07.741" v="4047" actId="20577"/>
        <pc:sldMkLst>
          <pc:docMk/>
          <pc:sldMk cId="2888320746" sldId="650"/>
        </pc:sldMkLst>
        <pc:spChg chg="mod">
          <ac:chgData name="Dieter De Witte" userId="22a155f6-4582-4235-8827-9fbb92529d26" providerId="ADAL" clId="{FA5AF572-2D44-473E-A93D-970D7A27E1D1}" dt="2023-01-22T22:15:07.828" v="3666" actId="20577"/>
          <ac:spMkLst>
            <pc:docMk/>
            <pc:sldMk cId="2888320746" sldId="650"/>
            <ac:spMk id="2" creationId="{21557318-1D48-FA59-6C63-6A8759C42C0B}"/>
          </ac:spMkLst>
        </pc:spChg>
        <pc:spChg chg="mod">
          <ac:chgData name="Dieter De Witte" userId="22a155f6-4582-4235-8827-9fbb92529d26" providerId="ADAL" clId="{FA5AF572-2D44-473E-A93D-970D7A27E1D1}" dt="2023-01-22T22:15:22.845" v="3710" actId="20577"/>
          <ac:spMkLst>
            <pc:docMk/>
            <pc:sldMk cId="2888320746" sldId="650"/>
            <ac:spMk id="3" creationId="{1DBAD366-C476-61AD-18E3-C3F574CE2E3A}"/>
          </ac:spMkLst>
        </pc:spChg>
        <pc:spChg chg="add mod">
          <ac:chgData name="Dieter De Witte" userId="22a155f6-4582-4235-8827-9fbb92529d26" providerId="ADAL" clId="{FA5AF572-2D44-473E-A93D-970D7A27E1D1}" dt="2023-01-22T22:18:36.091" v="3733" actId="1076"/>
          <ac:spMkLst>
            <pc:docMk/>
            <pc:sldMk cId="2888320746" sldId="650"/>
            <ac:spMk id="8" creationId="{56E62C1C-F446-AC71-9933-8EC28D6E598D}"/>
          </ac:spMkLst>
        </pc:spChg>
        <pc:spChg chg="add mod">
          <ac:chgData name="Dieter De Witte" userId="22a155f6-4582-4235-8827-9fbb92529d26" providerId="ADAL" clId="{FA5AF572-2D44-473E-A93D-970D7A27E1D1}" dt="2023-01-22T22:20:57.517" v="3789" actId="20577"/>
          <ac:spMkLst>
            <pc:docMk/>
            <pc:sldMk cId="2888320746" sldId="650"/>
            <ac:spMk id="12" creationId="{9E568B28-4477-52BC-46D7-3F786309C126}"/>
          </ac:spMkLst>
        </pc:spChg>
        <pc:spChg chg="add mod">
          <ac:chgData name="Dieter De Witte" userId="22a155f6-4582-4235-8827-9fbb92529d26" providerId="ADAL" clId="{FA5AF572-2D44-473E-A93D-970D7A27E1D1}" dt="2023-01-22T22:22:38.465" v="3900" actId="20577"/>
          <ac:spMkLst>
            <pc:docMk/>
            <pc:sldMk cId="2888320746" sldId="650"/>
            <ac:spMk id="14" creationId="{CFA50B57-729A-3834-F936-433A5D119AD3}"/>
          </ac:spMkLst>
        </pc:spChg>
        <pc:spChg chg="add mod">
          <ac:chgData name="Dieter De Witte" userId="22a155f6-4582-4235-8827-9fbb92529d26" providerId="ADAL" clId="{FA5AF572-2D44-473E-A93D-970D7A27E1D1}" dt="2023-01-22T22:23:19.110" v="3937" actId="20577"/>
          <ac:spMkLst>
            <pc:docMk/>
            <pc:sldMk cId="2888320746" sldId="650"/>
            <ac:spMk id="16" creationId="{3E8A60CF-751D-20B2-5DE5-2EDC29B36ACA}"/>
          </ac:spMkLst>
        </pc:spChg>
        <pc:spChg chg="add mod">
          <ac:chgData name="Dieter De Witte" userId="22a155f6-4582-4235-8827-9fbb92529d26" providerId="ADAL" clId="{FA5AF572-2D44-473E-A93D-970D7A27E1D1}" dt="2023-01-22T22:23:52.124" v="3975" actId="20577"/>
          <ac:spMkLst>
            <pc:docMk/>
            <pc:sldMk cId="2888320746" sldId="650"/>
            <ac:spMk id="18" creationId="{D1F89197-A759-390F-EFA7-226BA6C5E090}"/>
          </ac:spMkLst>
        </pc:spChg>
        <pc:spChg chg="add mod">
          <ac:chgData name="Dieter De Witte" userId="22a155f6-4582-4235-8827-9fbb92529d26" providerId="ADAL" clId="{FA5AF572-2D44-473E-A93D-970D7A27E1D1}" dt="2023-01-22T22:26:07.741" v="4047" actId="20577"/>
          <ac:spMkLst>
            <pc:docMk/>
            <pc:sldMk cId="2888320746" sldId="650"/>
            <ac:spMk id="21" creationId="{8A27CFAD-FF63-4825-F27C-581F5B3C3F74}"/>
          </ac:spMkLst>
        </pc:spChg>
        <pc:picChg chg="add mod">
          <ac:chgData name="Dieter De Witte" userId="22a155f6-4582-4235-8827-9fbb92529d26" providerId="ADAL" clId="{FA5AF572-2D44-473E-A93D-970D7A27E1D1}" dt="2023-01-22T22:15:59.556" v="3716" actId="1076"/>
          <ac:picMkLst>
            <pc:docMk/>
            <pc:sldMk cId="2888320746" sldId="650"/>
            <ac:picMk id="5" creationId="{2A8014FA-A0AE-0749-35E2-3B83558C6FAF}"/>
          </ac:picMkLst>
        </pc:picChg>
        <pc:cxnChg chg="add">
          <ac:chgData name="Dieter De Witte" userId="22a155f6-4582-4235-8827-9fbb92529d26" providerId="ADAL" clId="{FA5AF572-2D44-473E-A93D-970D7A27E1D1}" dt="2023-01-22T22:18:19.678" v="3720" actId="11529"/>
          <ac:cxnSpMkLst>
            <pc:docMk/>
            <pc:sldMk cId="2888320746" sldId="650"/>
            <ac:cxnSpMk id="7" creationId="{8F79DCFC-F9BE-031F-BAA6-A3CCB7B2B6EF}"/>
          </ac:cxnSpMkLst>
        </pc:cxnChg>
        <pc:cxnChg chg="add mod">
          <ac:chgData name="Dieter De Witte" userId="22a155f6-4582-4235-8827-9fbb92529d26" providerId="ADAL" clId="{FA5AF572-2D44-473E-A93D-970D7A27E1D1}" dt="2023-01-22T22:20:35.372" v="3736" actId="14100"/>
          <ac:cxnSpMkLst>
            <pc:docMk/>
            <pc:sldMk cId="2888320746" sldId="650"/>
            <ac:cxnSpMk id="9" creationId="{33E5829D-DFEF-C467-D1A6-44F83DBAE24D}"/>
          </ac:cxnSpMkLst>
        </pc:cxnChg>
        <pc:cxnChg chg="add del mod">
          <ac:chgData name="Dieter De Witte" userId="22a155f6-4582-4235-8827-9fbb92529d26" providerId="ADAL" clId="{FA5AF572-2D44-473E-A93D-970D7A27E1D1}" dt="2023-01-22T22:20:40.124" v="3738"/>
          <ac:cxnSpMkLst>
            <pc:docMk/>
            <pc:sldMk cId="2888320746" sldId="650"/>
            <ac:cxnSpMk id="11" creationId="{88BD990A-4756-EA65-01DD-F88D8026ECC6}"/>
          </ac:cxnSpMkLst>
        </pc:cxnChg>
        <pc:cxnChg chg="add mod">
          <ac:chgData name="Dieter De Witte" userId="22a155f6-4582-4235-8827-9fbb92529d26" providerId="ADAL" clId="{FA5AF572-2D44-473E-A93D-970D7A27E1D1}" dt="2023-01-22T22:21:51.773" v="3791" actId="1076"/>
          <ac:cxnSpMkLst>
            <pc:docMk/>
            <pc:sldMk cId="2888320746" sldId="650"/>
            <ac:cxnSpMk id="13" creationId="{51B31432-E4B5-3BD7-C4E1-D652F1C6511A}"/>
          </ac:cxnSpMkLst>
        </pc:cxnChg>
        <pc:cxnChg chg="add mod">
          <ac:chgData name="Dieter De Witte" userId="22a155f6-4582-4235-8827-9fbb92529d26" providerId="ADAL" clId="{FA5AF572-2D44-473E-A93D-970D7A27E1D1}" dt="2023-01-22T22:22:57.549" v="3902" actId="1076"/>
          <ac:cxnSpMkLst>
            <pc:docMk/>
            <pc:sldMk cId="2888320746" sldId="650"/>
            <ac:cxnSpMk id="15" creationId="{415DE2CC-99E8-946D-63AD-6260C388BB06}"/>
          </ac:cxnSpMkLst>
        </pc:cxnChg>
        <pc:cxnChg chg="add mod">
          <ac:chgData name="Dieter De Witte" userId="22a155f6-4582-4235-8827-9fbb92529d26" providerId="ADAL" clId="{FA5AF572-2D44-473E-A93D-970D7A27E1D1}" dt="2023-01-22T22:23:33.917" v="3939" actId="1076"/>
          <ac:cxnSpMkLst>
            <pc:docMk/>
            <pc:sldMk cId="2888320746" sldId="650"/>
            <ac:cxnSpMk id="17" creationId="{462CA4C8-E0EB-17B8-21D3-0D1CB3ADD82D}"/>
          </ac:cxnSpMkLst>
        </pc:cxnChg>
        <pc:cxnChg chg="add mod">
          <ac:chgData name="Dieter De Witte" userId="22a155f6-4582-4235-8827-9fbb92529d26" providerId="ADAL" clId="{FA5AF572-2D44-473E-A93D-970D7A27E1D1}" dt="2023-01-22T22:25:42.388" v="3978" actId="14100"/>
          <ac:cxnSpMkLst>
            <pc:docMk/>
            <pc:sldMk cId="2888320746" sldId="650"/>
            <ac:cxnSpMk id="19" creationId="{63E6FCD5-BC4B-4102-6701-723476A358B4}"/>
          </ac:cxnSpMkLst>
        </pc:cxnChg>
      </pc:sldChg>
      <pc:sldChg chg="addSp delSp add mod">
        <pc:chgData name="Dieter De Witte" userId="22a155f6-4582-4235-8827-9fbb92529d26" providerId="ADAL" clId="{FA5AF572-2D44-473E-A93D-970D7A27E1D1}" dt="2023-01-22T22:17:20.827" v="3719" actId="478"/>
        <pc:sldMkLst>
          <pc:docMk/>
          <pc:sldMk cId="2645186280" sldId="651"/>
        </pc:sldMkLst>
        <pc:spChg chg="del">
          <ac:chgData name="Dieter De Witte" userId="22a155f6-4582-4235-8827-9fbb92529d26" providerId="ADAL" clId="{FA5AF572-2D44-473E-A93D-970D7A27E1D1}" dt="2023-01-22T22:17:20.827" v="3719" actId="478"/>
          <ac:spMkLst>
            <pc:docMk/>
            <pc:sldMk cId="2645186280" sldId="651"/>
            <ac:spMk id="2" creationId="{21557318-1D48-FA59-6C63-6A8759C42C0B}"/>
          </ac:spMkLst>
        </pc:spChg>
        <pc:spChg chg="del">
          <ac:chgData name="Dieter De Witte" userId="22a155f6-4582-4235-8827-9fbb92529d26" providerId="ADAL" clId="{FA5AF572-2D44-473E-A93D-970D7A27E1D1}" dt="2023-01-22T22:17:09.253" v="3718" actId="478"/>
          <ac:spMkLst>
            <pc:docMk/>
            <pc:sldMk cId="2645186280" sldId="651"/>
            <ac:spMk id="3" creationId="{1DBAD366-C476-61AD-18E3-C3F574CE2E3A}"/>
          </ac:spMkLst>
        </pc:spChg>
        <pc:picChg chg="add">
          <ac:chgData name="Dieter De Witte" userId="22a155f6-4582-4235-8827-9fbb92529d26" providerId="ADAL" clId="{FA5AF572-2D44-473E-A93D-970D7A27E1D1}" dt="2023-01-22T22:17:05.945" v="3717" actId="22"/>
          <ac:picMkLst>
            <pc:docMk/>
            <pc:sldMk cId="2645186280" sldId="651"/>
            <ac:picMk id="5" creationId="{DEAE3F8E-5ECA-8C76-2265-8FBB4C06CF3A}"/>
          </ac:picMkLst>
        </pc:picChg>
      </pc:sldChg>
      <pc:sldChg chg="addSp modSp add mod">
        <pc:chgData name="Dieter De Witte" userId="22a155f6-4582-4235-8827-9fbb92529d26" providerId="ADAL" clId="{FA5AF572-2D44-473E-A93D-970D7A27E1D1}" dt="2023-01-22T22:31:51.965" v="4201" actId="20577"/>
        <pc:sldMkLst>
          <pc:docMk/>
          <pc:sldMk cId="494609787" sldId="652"/>
        </pc:sldMkLst>
        <pc:spChg chg="mod">
          <ac:chgData name="Dieter De Witte" userId="22a155f6-4582-4235-8827-9fbb92529d26" providerId="ADAL" clId="{FA5AF572-2D44-473E-A93D-970D7A27E1D1}" dt="2023-01-22T22:26:38.349" v="4081" actId="6549"/>
          <ac:spMkLst>
            <pc:docMk/>
            <pc:sldMk cId="494609787" sldId="652"/>
            <ac:spMk id="2" creationId="{21557318-1D48-FA59-6C63-6A8759C42C0B}"/>
          </ac:spMkLst>
        </pc:spChg>
        <pc:spChg chg="mod">
          <ac:chgData name="Dieter De Witte" userId="22a155f6-4582-4235-8827-9fbb92529d26" providerId="ADAL" clId="{FA5AF572-2D44-473E-A93D-970D7A27E1D1}" dt="2023-01-22T22:31:18.591" v="4180" actId="404"/>
          <ac:spMkLst>
            <pc:docMk/>
            <pc:sldMk cId="494609787" sldId="652"/>
            <ac:spMk id="3" creationId="{1DBAD366-C476-61AD-18E3-C3F574CE2E3A}"/>
          </ac:spMkLst>
        </pc:spChg>
        <pc:spChg chg="add mod">
          <ac:chgData name="Dieter De Witte" userId="22a155f6-4582-4235-8827-9fbb92529d26" providerId="ADAL" clId="{FA5AF572-2D44-473E-A93D-970D7A27E1D1}" dt="2023-01-22T22:31:14.092" v="4176" actId="1076"/>
          <ac:spMkLst>
            <pc:docMk/>
            <pc:sldMk cId="494609787" sldId="652"/>
            <ac:spMk id="5" creationId="{FED9A510-1843-AFD8-8162-343C4673B311}"/>
          </ac:spMkLst>
        </pc:spChg>
        <pc:spChg chg="add mod">
          <ac:chgData name="Dieter De Witte" userId="22a155f6-4582-4235-8827-9fbb92529d26" providerId="ADAL" clId="{FA5AF572-2D44-473E-A93D-970D7A27E1D1}" dt="2023-01-22T22:31:51.965" v="4201" actId="20577"/>
          <ac:spMkLst>
            <pc:docMk/>
            <pc:sldMk cId="494609787" sldId="652"/>
            <ac:spMk id="8" creationId="{F4834EEA-8EAC-5D7C-1D78-5C0963836E2E}"/>
          </ac:spMkLst>
        </pc:spChg>
        <pc:cxnChg chg="add">
          <ac:chgData name="Dieter De Witte" userId="22a155f6-4582-4235-8827-9fbb92529d26" providerId="ADAL" clId="{FA5AF572-2D44-473E-A93D-970D7A27E1D1}" dt="2023-01-22T22:31:40.124" v="4181" actId="11529"/>
          <ac:cxnSpMkLst>
            <pc:docMk/>
            <pc:sldMk cId="494609787" sldId="652"/>
            <ac:cxnSpMk id="7" creationId="{B946ED09-E020-D381-3F89-913E4DE2D72B}"/>
          </ac:cxnSpMkLst>
        </pc:cxnChg>
      </pc:sldChg>
      <pc:sldChg chg="addSp modSp add mod">
        <pc:chgData name="Dieter De Witte" userId="22a155f6-4582-4235-8827-9fbb92529d26" providerId="ADAL" clId="{FA5AF572-2D44-473E-A93D-970D7A27E1D1}" dt="2023-01-22T23:01:01.146" v="4456" actId="1076"/>
        <pc:sldMkLst>
          <pc:docMk/>
          <pc:sldMk cId="2647377994" sldId="653"/>
        </pc:sldMkLst>
        <pc:spChg chg="mod">
          <ac:chgData name="Dieter De Witte" userId="22a155f6-4582-4235-8827-9fbb92529d26" providerId="ADAL" clId="{FA5AF572-2D44-473E-A93D-970D7A27E1D1}" dt="2023-01-22T22:38:08.572" v="4248" actId="20577"/>
          <ac:spMkLst>
            <pc:docMk/>
            <pc:sldMk cId="2647377994" sldId="653"/>
            <ac:spMk id="2" creationId="{21557318-1D48-FA59-6C63-6A8759C42C0B}"/>
          </ac:spMkLst>
        </pc:spChg>
        <pc:spChg chg="mod">
          <ac:chgData name="Dieter De Witte" userId="22a155f6-4582-4235-8827-9fbb92529d26" providerId="ADAL" clId="{FA5AF572-2D44-473E-A93D-970D7A27E1D1}" dt="2023-01-22T23:00:44.245" v="4454" actId="6549"/>
          <ac:spMkLst>
            <pc:docMk/>
            <pc:sldMk cId="2647377994" sldId="653"/>
            <ac:spMk id="3" creationId="{1DBAD366-C476-61AD-18E3-C3F574CE2E3A}"/>
          </ac:spMkLst>
        </pc:spChg>
        <pc:spChg chg="add mod">
          <ac:chgData name="Dieter De Witte" userId="22a155f6-4582-4235-8827-9fbb92529d26" providerId="ADAL" clId="{FA5AF572-2D44-473E-A93D-970D7A27E1D1}" dt="2023-01-22T22:58:05.420" v="4383" actId="207"/>
          <ac:spMkLst>
            <pc:docMk/>
            <pc:sldMk cId="2647377994" sldId="653"/>
            <ac:spMk id="8" creationId="{5F478FB9-0543-4F06-0C6B-46099AA7C419}"/>
          </ac:spMkLst>
        </pc:spChg>
        <pc:spChg chg="add mod">
          <ac:chgData name="Dieter De Witte" userId="22a155f6-4582-4235-8827-9fbb92529d26" providerId="ADAL" clId="{FA5AF572-2D44-473E-A93D-970D7A27E1D1}" dt="2023-01-22T23:01:01.146" v="4456" actId="1076"/>
          <ac:spMkLst>
            <pc:docMk/>
            <pc:sldMk cId="2647377994" sldId="653"/>
            <ac:spMk id="9" creationId="{A6F61761-E463-9643-E258-59D7FFC7E14F}"/>
          </ac:spMkLst>
        </pc:spChg>
        <pc:spChg chg="add mod">
          <ac:chgData name="Dieter De Witte" userId="22a155f6-4582-4235-8827-9fbb92529d26" providerId="ADAL" clId="{FA5AF572-2D44-473E-A93D-970D7A27E1D1}" dt="2023-01-22T22:59:09.917" v="4422" actId="1076"/>
          <ac:spMkLst>
            <pc:docMk/>
            <pc:sldMk cId="2647377994" sldId="653"/>
            <ac:spMk id="10" creationId="{94E600BD-918A-11F6-A1D0-598AC5BF5DD2}"/>
          </ac:spMkLst>
        </pc:spChg>
        <pc:picChg chg="add mod">
          <ac:chgData name="Dieter De Witte" userId="22a155f6-4582-4235-8827-9fbb92529d26" providerId="ADAL" clId="{FA5AF572-2D44-473E-A93D-970D7A27E1D1}" dt="2023-01-22T23:00:49.060" v="4455" actId="1076"/>
          <ac:picMkLst>
            <pc:docMk/>
            <pc:sldMk cId="2647377994" sldId="653"/>
            <ac:picMk id="5" creationId="{2083C1D8-5C98-D472-4802-1EC55E9AC95C}"/>
          </ac:picMkLst>
        </pc:picChg>
        <pc:picChg chg="add mod">
          <ac:chgData name="Dieter De Witte" userId="22a155f6-4582-4235-8827-9fbb92529d26" providerId="ADAL" clId="{FA5AF572-2D44-473E-A93D-970D7A27E1D1}" dt="2023-01-22T22:57:38.597" v="4377" actId="1076"/>
          <ac:picMkLst>
            <pc:docMk/>
            <pc:sldMk cId="2647377994" sldId="653"/>
            <ac:picMk id="7" creationId="{78E5B14D-F50C-FA17-BA33-B9B315ED1A94}"/>
          </ac:picMkLst>
        </pc:picChg>
        <pc:picChg chg="add mod">
          <ac:chgData name="Dieter De Witte" userId="22a155f6-4582-4235-8827-9fbb92529d26" providerId="ADAL" clId="{FA5AF572-2D44-473E-A93D-970D7A27E1D1}" dt="2023-01-22T23:00:17.476" v="4427" actId="1076"/>
          <ac:picMkLst>
            <pc:docMk/>
            <pc:sldMk cId="2647377994" sldId="653"/>
            <ac:picMk id="12" creationId="{9688BC3D-1155-B8AC-BA29-353770FFE677}"/>
          </ac:picMkLst>
        </pc:picChg>
      </pc:sldChg>
      <pc:sldChg chg="addSp modSp add mod">
        <pc:chgData name="Dieter De Witte" userId="22a155f6-4582-4235-8827-9fbb92529d26" providerId="ADAL" clId="{FA5AF572-2D44-473E-A93D-970D7A27E1D1}" dt="2023-01-22T20:54:45.982" v="2774" actId="20577"/>
        <pc:sldMkLst>
          <pc:docMk/>
          <pc:sldMk cId="2684607504" sldId="654"/>
        </pc:sldMkLst>
        <pc:spChg chg="mod">
          <ac:chgData name="Dieter De Witte" userId="22a155f6-4582-4235-8827-9fbb92529d26" providerId="ADAL" clId="{FA5AF572-2D44-473E-A93D-970D7A27E1D1}" dt="2023-01-22T20:54:45.982" v="2774" actId="20577"/>
          <ac:spMkLst>
            <pc:docMk/>
            <pc:sldMk cId="2684607504" sldId="654"/>
            <ac:spMk id="2" creationId="{ED168524-0F9B-6446-727C-E89720BC6825}"/>
          </ac:spMkLst>
        </pc:spChg>
        <pc:picChg chg="add mod">
          <ac:chgData name="Dieter De Witte" userId="22a155f6-4582-4235-8827-9fbb92529d26" providerId="ADAL" clId="{FA5AF572-2D44-473E-A93D-970D7A27E1D1}" dt="2023-01-22T20:54:21.964" v="2762" actId="14100"/>
          <ac:picMkLst>
            <pc:docMk/>
            <pc:sldMk cId="2684607504" sldId="654"/>
            <ac:picMk id="3" creationId="{40F2DFA5-029D-4408-AB0A-99D693D697FD}"/>
          </ac:picMkLst>
        </pc:picChg>
        <pc:picChg chg="mod modCrop">
          <ac:chgData name="Dieter De Witte" userId="22a155f6-4582-4235-8827-9fbb92529d26" providerId="ADAL" clId="{FA5AF572-2D44-473E-A93D-970D7A27E1D1}" dt="2023-01-22T20:54:32.948" v="2763" actId="732"/>
          <ac:picMkLst>
            <pc:docMk/>
            <pc:sldMk cId="2684607504" sldId="654"/>
            <ac:picMk id="4" creationId="{044AA367-015B-FBD9-5123-F3F2F6E6DF4C}"/>
          </ac:picMkLst>
        </pc:picChg>
      </pc:sldChg>
      <pc:sldChg chg="modSp new mod">
        <pc:chgData name="Dieter De Witte" userId="22a155f6-4582-4235-8827-9fbb92529d26" providerId="ADAL" clId="{FA5AF572-2D44-473E-A93D-970D7A27E1D1}" dt="2023-01-22T22:04:39.798" v="3627" actId="11"/>
        <pc:sldMkLst>
          <pc:docMk/>
          <pc:sldMk cId="1252953573" sldId="655"/>
        </pc:sldMkLst>
        <pc:spChg chg="mod">
          <ac:chgData name="Dieter De Witte" userId="22a155f6-4582-4235-8827-9fbb92529d26" providerId="ADAL" clId="{FA5AF572-2D44-473E-A93D-970D7A27E1D1}" dt="2023-01-22T22:03:28.745" v="3623" actId="20577"/>
          <ac:spMkLst>
            <pc:docMk/>
            <pc:sldMk cId="1252953573" sldId="655"/>
            <ac:spMk id="2" creationId="{7E71CEE9-9B32-BB33-172A-09A693E1200A}"/>
          </ac:spMkLst>
        </pc:spChg>
        <pc:spChg chg="mod">
          <ac:chgData name="Dieter De Witte" userId="22a155f6-4582-4235-8827-9fbb92529d26" providerId="ADAL" clId="{FA5AF572-2D44-473E-A93D-970D7A27E1D1}" dt="2023-01-22T22:04:39.798" v="3627" actId="11"/>
          <ac:spMkLst>
            <pc:docMk/>
            <pc:sldMk cId="1252953573" sldId="655"/>
            <ac:spMk id="3" creationId="{220575A9-6FDC-B7CF-4925-D7F3216119A9}"/>
          </ac:spMkLst>
        </pc:spChg>
      </pc:sldChg>
      <pc:sldChg chg="modSp new mod">
        <pc:chgData name="Dieter De Witte" userId="22a155f6-4582-4235-8827-9fbb92529d26" providerId="ADAL" clId="{FA5AF572-2D44-473E-A93D-970D7A27E1D1}" dt="2023-01-22T23:01:47.589" v="4500" actId="20577"/>
        <pc:sldMkLst>
          <pc:docMk/>
          <pc:sldMk cId="3485397590" sldId="656"/>
        </pc:sldMkLst>
        <pc:spChg chg="mod">
          <ac:chgData name="Dieter De Witte" userId="22a155f6-4582-4235-8827-9fbb92529d26" providerId="ADAL" clId="{FA5AF572-2D44-473E-A93D-970D7A27E1D1}" dt="2023-01-22T23:01:47.589" v="4500" actId="20577"/>
          <ac:spMkLst>
            <pc:docMk/>
            <pc:sldMk cId="3485397590" sldId="656"/>
            <ac:spMk id="2" creationId="{596AFE42-765A-3679-4A53-0DF12167AE00}"/>
          </ac:spMkLst>
        </pc:spChg>
      </pc:sldChg>
      <pc:sldChg chg="modSp new mod">
        <pc:chgData name="Dieter De Witte" userId="22a155f6-4582-4235-8827-9fbb92529d26" providerId="ADAL" clId="{FA5AF572-2D44-473E-A93D-970D7A27E1D1}" dt="2023-01-22T23:01:56.229" v="4530" actId="20577"/>
        <pc:sldMkLst>
          <pc:docMk/>
          <pc:sldMk cId="2088791756" sldId="657"/>
        </pc:sldMkLst>
        <pc:spChg chg="mod">
          <ac:chgData name="Dieter De Witte" userId="22a155f6-4582-4235-8827-9fbb92529d26" providerId="ADAL" clId="{FA5AF572-2D44-473E-A93D-970D7A27E1D1}" dt="2023-01-22T23:01:56.229" v="4530" actId="20577"/>
          <ac:spMkLst>
            <pc:docMk/>
            <pc:sldMk cId="2088791756" sldId="657"/>
            <ac:spMk id="2" creationId="{5A595803-5077-1E12-6A6B-F3A33C95FB37}"/>
          </ac:spMkLst>
        </pc:spChg>
      </pc:sldChg>
      <pc:sldChg chg="modSp new mod">
        <pc:chgData name="Dieter De Witte" userId="22a155f6-4582-4235-8827-9fbb92529d26" providerId="ADAL" clId="{FA5AF572-2D44-473E-A93D-970D7A27E1D1}" dt="2023-01-22T23:02:36.116" v="4605" actId="20577"/>
        <pc:sldMkLst>
          <pc:docMk/>
          <pc:sldMk cId="684468755" sldId="658"/>
        </pc:sldMkLst>
        <pc:spChg chg="mod">
          <ac:chgData name="Dieter De Witte" userId="22a155f6-4582-4235-8827-9fbb92529d26" providerId="ADAL" clId="{FA5AF572-2D44-473E-A93D-970D7A27E1D1}" dt="2023-01-22T23:02:20.034" v="4568" actId="20577"/>
          <ac:spMkLst>
            <pc:docMk/>
            <pc:sldMk cId="684468755" sldId="658"/>
            <ac:spMk id="2" creationId="{F4B606FF-2381-DEFD-0054-1377EDA49B90}"/>
          </ac:spMkLst>
        </pc:spChg>
        <pc:spChg chg="mod">
          <ac:chgData name="Dieter De Witte" userId="22a155f6-4582-4235-8827-9fbb92529d26" providerId="ADAL" clId="{FA5AF572-2D44-473E-A93D-970D7A27E1D1}" dt="2023-01-22T23:02:36.116" v="4605" actId="20577"/>
          <ac:spMkLst>
            <pc:docMk/>
            <pc:sldMk cId="684468755" sldId="658"/>
            <ac:spMk id="3" creationId="{2559BF75-89EB-84AE-CDFA-07B153D01D5D}"/>
          </ac:spMkLst>
        </pc:spChg>
      </pc:sldChg>
      <pc:sldMasterChg chg="del delSldLayout">
        <pc:chgData name="Dieter De Witte" userId="22a155f6-4582-4235-8827-9fbb92529d26" providerId="ADAL" clId="{FA5AF572-2D44-473E-A93D-970D7A27E1D1}" dt="2023-01-22T19:30:01.308" v="669" actId="700"/>
        <pc:sldMasterMkLst>
          <pc:docMk/>
          <pc:sldMasterMk cId="4009424228" sldId="2147483670"/>
        </pc:sldMasterMkLst>
        <pc:sldLayoutChg chg="del">
          <pc:chgData name="Dieter De Witte" userId="22a155f6-4582-4235-8827-9fbb92529d26" providerId="ADAL" clId="{FA5AF572-2D44-473E-A93D-970D7A27E1D1}" dt="2023-01-22T19:30:01.308" v="669" actId="700"/>
          <pc:sldLayoutMkLst>
            <pc:docMk/>
            <pc:sldMasterMk cId="4009424228" sldId="2147483670"/>
            <pc:sldLayoutMk cId="1517896310" sldId="2147483671"/>
          </pc:sldLayoutMkLst>
        </pc:sldLayoutChg>
        <pc:sldLayoutChg chg="del">
          <pc:chgData name="Dieter De Witte" userId="22a155f6-4582-4235-8827-9fbb92529d26" providerId="ADAL" clId="{FA5AF572-2D44-473E-A93D-970D7A27E1D1}" dt="2023-01-22T19:30:01.308" v="669" actId="700"/>
          <pc:sldLayoutMkLst>
            <pc:docMk/>
            <pc:sldMasterMk cId="4009424228" sldId="2147483670"/>
            <pc:sldLayoutMk cId="529827562" sldId="2147483672"/>
          </pc:sldLayoutMkLst>
        </pc:sldLayoutChg>
        <pc:sldLayoutChg chg="del">
          <pc:chgData name="Dieter De Witte" userId="22a155f6-4582-4235-8827-9fbb92529d26" providerId="ADAL" clId="{FA5AF572-2D44-473E-A93D-970D7A27E1D1}" dt="2023-01-22T19:30:01.308" v="669" actId="700"/>
          <pc:sldLayoutMkLst>
            <pc:docMk/>
            <pc:sldMasterMk cId="4009424228" sldId="2147483670"/>
            <pc:sldLayoutMk cId="1713225934" sldId="2147483673"/>
          </pc:sldLayoutMkLst>
        </pc:sldLayoutChg>
        <pc:sldLayoutChg chg="del">
          <pc:chgData name="Dieter De Witte" userId="22a155f6-4582-4235-8827-9fbb92529d26" providerId="ADAL" clId="{FA5AF572-2D44-473E-A93D-970D7A27E1D1}" dt="2023-01-22T19:30:01.308" v="669" actId="700"/>
          <pc:sldLayoutMkLst>
            <pc:docMk/>
            <pc:sldMasterMk cId="4009424228" sldId="2147483670"/>
            <pc:sldLayoutMk cId="2769607091" sldId="2147483674"/>
          </pc:sldLayoutMkLst>
        </pc:sldLayoutChg>
        <pc:sldLayoutChg chg="del">
          <pc:chgData name="Dieter De Witte" userId="22a155f6-4582-4235-8827-9fbb92529d26" providerId="ADAL" clId="{FA5AF572-2D44-473E-A93D-970D7A27E1D1}" dt="2023-01-22T19:30:01.308" v="669" actId="700"/>
          <pc:sldLayoutMkLst>
            <pc:docMk/>
            <pc:sldMasterMk cId="4009424228" sldId="2147483670"/>
            <pc:sldLayoutMk cId="54241958" sldId="2147483675"/>
          </pc:sldLayoutMkLst>
        </pc:sldLayoutChg>
        <pc:sldLayoutChg chg="del">
          <pc:chgData name="Dieter De Witte" userId="22a155f6-4582-4235-8827-9fbb92529d26" providerId="ADAL" clId="{FA5AF572-2D44-473E-A93D-970D7A27E1D1}" dt="2023-01-22T19:30:01.308" v="669" actId="700"/>
          <pc:sldLayoutMkLst>
            <pc:docMk/>
            <pc:sldMasterMk cId="4009424228" sldId="2147483670"/>
            <pc:sldLayoutMk cId="4285201330" sldId="2147483676"/>
          </pc:sldLayoutMkLst>
        </pc:sldLayoutChg>
        <pc:sldLayoutChg chg="del">
          <pc:chgData name="Dieter De Witte" userId="22a155f6-4582-4235-8827-9fbb92529d26" providerId="ADAL" clId="{FA5AF572-2D44-473E-A93D-970D7A27E1D1}" dt="2023-01-22T19:30:01.308" v="669" actId="700"/>
          <pc:sldLayoutMkLst>
            <pc:docMk/>
            <pc:sldMasterMk cId="4009424228" sldId="2147483670"/>
            <pc:sldLayoutMk cId="385663352" sldId="2147483677"/>
          </pc:sldLayoutMkLst>
        </pc:sldLayoutChg>
        <pc:sldLayoutChg chg="del">
          <pc:chgData name="Dieter De Witte" userId="22a155f6-4582-4235-8827-9fbb92529d26" providerId="ADAL" clId="{FA5AF572-2D44-473E-A93D-970D7A27E1D1}" dt="2023-01-22T19:30:01.308" v="669" actId="700"/>
          <pc:sldLayoutMkLst>
            <pc:docMk/>
            <pc:sldMasterMk cId="4009424228" sldId="2147483670"/>
            <pc:sldLayoutMk cId="252024178" sldId="2147483678"/>
          </pc:sldLayoutMkLst>
        </pc:sldLayoutChg>
        <pc:sldLayoutChg chg="del">
          <pc:chgData name="Dieter De Witte" userId="22a155f6-4582-4235-8827-9fbb92529d26" providerId="ADAL" clId="{FA5AF572-2D44-473E-A93D-970D7A27E1D1}" dt="2023-01-22T19:30:01.308" v="669" actId="700"/>
          <pc:sldLayoutMkLst>
            <pc:docMk/>
            <pc:sldMasterMk cId="4009424228" sldId="2147483670"/>
            <pc:sldLayoutMk cId="2368929226" sldId="214748367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1:42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3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201 117 24575,'-6'-1'0,"0"0"0,-1 0 0,1 0 0,0-1 0,-7-2 0,-21-5 0,28 7 0,-1 2 0,0 0 0,0-1 0,1 2 0,0-1 0,-1 0 0,0 1 0,1 1 0,-13 3 0,17-4 0,-1 0 0,1 1 0,-1-1 0,1 1 0,-1 0 0,0 0 0,1 0 0,0 0 0,0 0 0,0 0 0,0 1 0,0 0 0,1-1 0,-1 0 0,1 1 0,-1 0 0,1-1 0,0 1 0,0 0 0,0 0 0,0 0 0,1 0 0,-1 5 0,0-3 0,0 0 0,1 1 0,0-2 0,0 1 0,0 1 0,1-1 0,0 0 0,-1 0 0,2 0 0,-1 0 0,1 0 0,2 6 0,-2-9 0,-1 1 0,1-1 0,0 0 0,0 0 0,0 0 0,0 0 0,0 0 0,1 0 0,-1-1 0,0 1 0,0-1 0,1 1 0,0-2 0,-1 1 0,1 1 0,0-2 0,-1 1 0,1 0 0,0-1 0,-1 1 0,1-1 0,0 0 0,0 0 0,3-1 0,-3 1 0,1 0 0,0 0 0,-1-1 0,1 0 0,-1 1 0,1-2 0,-1 1 0,1 0 0,-1-1 0,0 1 0,1-1 0,-1 0 0,0 1 0,0-2 0,0 1 0,-1 0 0,1-1 0,2-3 0,2-3 0,-1-1 0,0 1 0,-1-1 0,7-15 0,-12 25 0,0 0 0,0-1 0,0 1 0,1 0 0,-1 0 0,0-1 0,0 1 0,1 0 0,-1 0 0,0 0 0,0 0 0,0 0 0,0 0 0,0 0 0,1 0 0,-1 0 0,0 0 0,1 0 0,-1 0 0,0 0 0,1 0 0,-1 0 0,0 0 0,0 0 0,0 0 0,0 0 0,1 0 0,-1 0 0,0 0 0,0 0 0,1 0 0,-1 0 0,0 0 0,1 0 0,-1 0 0,0 0 0,0 0 0,0 0 0,0 1 0,0-1 0,0 0 0,1 0 0,-1 1 0,0-1 0,0 0 0,0 0 0,0 1 0,1-1 0,-1 0 0,0 0 0,0 0 0,0 1 0,11 14 0,-9-11 0,0-2 0,-1 0 0,2 0 0,-2 0 0,1 0 0,0 0 0,0-1 0,0 1 0,1-1 0,-1 1 0,0-1 0,1 0 0,-1 1 0,4-1 0,-4 0 0,-1-1 0,1 0 0,-1 0 0,1 0 0,-1 0 0,0 0 0,1 0 0,-1 0 0,1-1 0,-1 1 0,1-1 0,-2 1 0,2 0 0,-1-1 0,1 0 0,-1 1 0,0-1 0,0 0 0,0 0 0,0 0 0,1 1 0,-2-1 0,1-1 0,1 2 0,-2-2 0,1 1 0,1-2 0,7-12 0,-1-1 0,-1-1 0,0 1 0,4-19 0,-5 17 0,0 0 0,1 1 0,12-20 0,-19 36 0,0 0 0,0 1 0,1-1 0,-1 1 0,0-1 0,0 1 0,0-1 0,1 0 0,-1 1 0,1 0 0,-1 0 0,1-1 0,-1 0 0,0 1 0,1-1 0,-1 1 0,1 0 0,0 0 0,-1 0 0,0-1 0,1 1 0,0 0 0,-1 0 0,1-1 0,-1 1 0,1 0 0,0 0 0,-1 0 0,1 0 0,0 1 0,0-1 0,0 1 0,-1-1 0,1 1 0,0 0 0,-1 0 0,1-1 0,-1 1 0,0 1 0,1-2 0,-1 1 0,1 0 0,-1 0 0,0-1 0,1 2 0,-1-1 0,4 41 0,-3-13 0,0 0 0,2 0 0,10 40 0,-13-68 0,0 0 0,0 0 0,0-1 0,1 0 0,-1 1 0,0 0 0,0-1 0,0 1 0,1-1 0,-1 1 0,0-1 0,0 1 0,0 0 0,0-1 0,1 0 0,-1 1 0,1-1 0,0 1 0,-1 0 0,0-1 0,0 0 0,1 0 0,0 1 0,-1-1 0,1 0 0,-1 1 0,0-1 0,2 1 0,7-14 0,1-27 0,-10 30 0,0 5 0,0 1 0,1-1 0,0 1 0,0 0 0,-1-1 0,2 2 0,-1-2 0,0 1 0,4-6 0,-5 10 0,1 0 0,0 0 0,-1 0 0,1 0 0,-1 0 0,0 0 0,1 0 0,-1 0 0,1 0 0,-1 0 0,1 1 0,-1-1 0,0 0 0,1 0 0,-1 0 0,1 0 0,-1 0 0,1 1 0,-1-1 0,0 0 0,0 1 0,1-1 0,-1 1 0,1-1 0,-1 0 0,0 0 0,1 1 0,-1-1 0,0 1 0,0-1 0,0 1 0,0-1 0,0 0 0,0 1 0,0-1 0,0 1 0,1 0 0,-1-1 0,10 22 0,25 73 0,-33-92 0,-1 0 0,1 0 0,-1-1 0,1 1 0,0 0 0,-1-1 0,2 1 0,-1-1 0,0 1 0,0-1 0,1 0 0,0 0 0,0 0 0,-1 0 0,1 0 0,0-1 0,0 1 0,0-1 0,0 0 0,0 0 0,0 0 0,1 0 0,-1-1 0,5 1 0,10 1 0,1-1 0,-1-1 0,24-3 0,-9 1 0,-30 2 0,2 0 0,-1 0 0,0-1 0,1 1 0,-2 0 0,2-2 0,-1 1 0,0 0 0,0-1 0,0 1 0,-1-1 0,7-4 0,-8 4 0,1 0 0,-1 0 0,-1-1 0,2 0 0,-2 1 0,1-1 0,-1 0 0,1 1 0,-1-1 0,0 0 0,0 0 0,-1 0 0,1 0 0,0 0 0,0 0 0,-1 0 0,0 0 0,0-4 0,0 3 0,0-1 0,-1 0 0,0 0 0,0 1 0,0-1 0,-1 1 0,1-1 0,-1 2 0,0-2 0,1 1 0,-2 0 0,0 0 0,1 0 0,-1 1 0,0-1 0,0 0 0,0 1 0,-1-1 0,1 1 0,0 1 0,-1-1 0,0 1 0,0-1 0,0 1 0,-1 0 0,2 0 0,-2 0 0,1 1 0,-1-1 0,1 2 0,-1-1 0,1 0 0,-1 0 0,0 1 0,0 0 0,1 0 0,-1 0 0,1 1 0,-1 0 0,0 0 0,1 0 0,-7 3 0,8-3 0,-1 1 0,1 0 0,0 0 0,0 1 0,0-1 0,0 0 0,0 1 0,0-1 0,1 1 0,-1 0 0,1 0 0,0 0 0,0 1 0,0-1 0,0 0 0,1 1 0,-1 0 0,1-1 0,0 1 0,0-1 0,1 1 0,-1 0 0,0 0 0,1 4 0,-1-1 0,1-1 0,0 0 0,1 0 0,0 0 0,0 0 0,0 0 0,1-1 0,0 1 0,-1 0 0,2 0 0,0-1 0,-1 1 0,1-1 0,6 8 0,1-1 30,1-1 0,0 0 0,20 15 0,-25-22-179,0 1 1,0-1-1,0-1 1,1 0-1,-1 0 1,1 0-1,0-1 1,0 0-1,13 3 1,-1-4-6678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3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149 103 24575,'0'-2'0,"1"-1"0,-1 1 0,1-1 0,0 0 0,-1 1 0,2 0 0,-1-1 0,0 1 0,0-1 0,0 1 0,1 0 0,-1 0 0,1 0 0,0 0 0,0 0 0,0 0 0,-1 1 0,2-1 0,-1 1 0,0-1 0,0 1 0,1-1 0,3 0 0,7-5 0,1 2 0,28-8 0,-27 9 0,12-3 0,0 2 0,0 0 0,45-1 0,87 8 0,-54 1 0,-70-4 0,-19 0 0,-1 0 0,1 1 0,0 1 0,0 1 0,-1 1 0,0-1 0,0 2 0,17 5 0,-7 1 0,2-2 0,36 8 0,-35-9 0,1 0 0,27 12 0,11 6 0,-50-20 0,0 0 0,0 2 0,-1 1 0,0-1 0,0 2 0,-1 0 0,20 17 0,-9-4 0,-1 1 0,-1 3 0,-1-1 0,-1 2 0,19 33 0,-18-24 0,-3-5 0,17 36 0,-32-56 0,-1 0 0,0 1 0,0-1 0,-1 1 0,0 0 0,-2-1 0,2 18 0,-3 195 0,-2-82 0,2-133 0,-1 0 0,0-1 0,-1 1 0,0 0 0,0-1 0,-1 0 0,0 1 0,-1-1 0,0 0 0,0 0 0,-1-1 0,1 1 0,-1-1 0,-1 0 0,0 0 0,0-1 0,0 0 0,-13 10 0,-11 6 0,-1-1 0,-1-2 0,-41 19 0,16-8 0,32-17 0,1-1 0,-3-2 0,2 0 0,-2-2 0,1 0 0,-2-2 0,1-2 0,-1 0 0,0-2 0,-37 0 0,-210-16 0,-14 1 0,244 13 0,0-3 0,-64-12 0,105 14 0,-1-1 0,1 2 0,0-2 0,0 1 0,0-1 0,0 1 0,0-2 0,1 1 0,-1 0 0,0 0 0,0-1 0,1 0 0,0 0 0,0 0 0,0 0 0,0 0 0,0-1 0,1 0 0,0 0 0,0 1 0,-1-1 0,-1-7 0,-1-4 0,2 0 0,0 0 0,1 0 0,1 0 0,-1-18 0,-4-39 0,-4-13 0,8 59 0,-1-1 0,-7-27 0,6 29 0,-1-1 0,1-44 0,2 41 0,-7-49 0,3 42 0,3-1 0,0-67 0,0-12 0,-9 53 0,8 49 0,1 0 0,1-1 0,-1 1 0,1-20 0,2 30 0,1 0 0,0 0 0,-1 0 0,1 0 0,0 0 0,0 0 0,1 0 0,-1 0 0,1 1 0,-1-1 0,2 0 0,-1 0 0,0 1 0,0 0 0,1 0 0,0 0 0,0 0 0,0 0 0,6-4 0,27-15-1365,-18 14-5461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4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0 281 24575,'32'-2'0,"-2"-2"0,2 0 0,35-10 0,-28 5 0,44-5 0,-58 10 0,1 0 0,-1-2 0,25-9 0,-16 4 0,-11 5 0,39-3 0,-40 6 0,0 0 0,23-8 0,364-136-1365,-371 132-5461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56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24575,'0'-9'0,"1"1"0,0-1 0,0 1 0,4-14 0,-5 19 0,1 1 0,0-1 0,0 0 0,0 1 0,1 0 0,-2-1 0,2 1 0,-1-1 0,1 2 0,-1-1 0,2-1 0,-2 1 0,1 1 0,0-1 0,0 0 0,0 0 0,1 1 0,3-3 0,-5 4 0,1-1 0,-1 1 0,1 0 0,-2 0 0,2 0 0,-1 0 0,1 0 0,-1 0 0,1 0 0,-1 0 0,0 0 0,1 1 0,-1-1 0,0 1 0,0-1 0,1 1 0,-1-1 0,0 1 0,1 0 0,-2 0 0,2-1 0,-1 1 0,0 0 0,0 0 0,0 0 0,1 1 0,24 36 0,-9-12 0,-12-21 0,0-1 0,0 1 0,0-1 0,0 0 0,0 0 0,1-1 0,9 5 0,-13-7 0,-1-1 0,0 0 0,1 0 0,-1 1 0,1-1 0,-2 0 0,2 0 0,-1 0 0,1 0 0,-1 0 0,0 0 0,1 0 0,-1 0 0,1-1 0,-1 1 0,0 0 0,0 0 0,1-1 0,-1 0 0,0 0 0,0 1 0,0 0 0,0-1 0,1-1 0,-2 2 0,2-1 0,-1 0 0,-1 0 0,1 0 0,0 0 0,0 0 0,-1 0 0,1-1 0,0 1 0,0 0 0,-1 0 0,0-1 0,1 1 0,-1 0 0,1-1 0,-1-1 0,4-29 0,-4 28 0,1 0 0,-1-1 0,1 2 0,0-2 0,-1 1 0,1 0 0,1 0 0,-1 0 0,1 0 0,-1 0 0,4-5 0,-5 9 0,0 0 0,0-1 0,1 1 0,-1 0 0,0 0 0,1 0 0,-1 0 0,0-1 0,1 1 0,-1 0 0,0 0 0,0 0 0,0-1 0,1 1 0,-1 0 0,1 0 0,-1 0 0,0 0 0,1 0 0,-1 0 0,0 0 0,0 0 0,1 0 0,-1 0 0,1 0 0,-1 0 0,0 0 0,1 0 0,-1 0 0,0 0 0,0 0 0,1 1 0,-1-1 0,0 0 0,1 1 0,9 11 0,-1 18 0,20 93 0,-28-207 0,0 69 0,0 0 0,0 1 0,2-1 0,-1 1 0,2 0 0,-1-1 0,2 1 0,12-26 0,-16 38 0,0 1 0,-1-1 0,1 1 0,0-1 0,0 1 0,-1-1 0,2 1 0,-1 0 0,0-1 0,1 1 0,-2 0 0,2 0 0,-1 0 0,1-1 0,-1 2 0,1-1 0,-1 0 0,1 0 0,-1 1 0,1-1 0,2 0 0,-4 1 0,2 0 0,-1 1 0,0-1 0,1 0 0,-2 1 0,2-1 0,-1 0 0,0 1 0,0-1 0,0 1 0,0 0 0,1-1 0,-2 1 0,1 0 0,0 0 0,0-1 0,0 2 0,0-1 0,0-1 0,-1 1 0,1 1 0,0-2 0,-1 2 0,1-1 0,-1 0 0,0 0 0,1 0 0,-1 0 0,1 1 0,-1 1 0,4 11 0,-1 0 0,2 25 0,-4-22 0,2-1 0,4 19 0,15 30-1365,-17-45-5461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00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3 100 24575,'4'-5'0,"2"2"0,-1-2 0,1 1 0,0 1 0,0 0 0,0 0 0,0 0 0,0 1 0,7-2 0,65-13 0,-39 10 0,17-6 0,0 2 0,1 4 0,85-3 0,344 12 0,-476-2 0,0 2 0,0-1 0,0 1 0,0 0 0,0 1 0,-1 1 0,0-1 0,0 1 0,0 1 0,0-1 0,0 2 0,0 0 0,-1 0 0,-1 0 0,1 0 0,-1 1 0,0 1 0,0-1 0,-1 1 0,0 1 0,0-1 0,5 12 0,4 9 0,-1 1 0,-2 0 0,0 1 0,-3 1 0,0-1 0,-2 1 0,3 37 0,4 16 0,-6-44 0,-3-1 0,2 46 0,-7-41 0,2-27 0,-2 1 0,0 0 0,-1 0 0,0-1 0,-2 0 0,0 1 0,-12 34 0,6-34 0,0 4 0,-2 1 0,0-3 0,-28 42 0,18-34 0,11-15 0,0 0 0,-1 0 0,-1-1 0,0 0 0,-1-1 0,1 0 0,-2-1 0,-23 14 0,10-12 0,-2-1 0,1-2 0,-2 0 0,0-2 0,0-1 0,0-2 0,-1-1 0,0-1 0,-45-1 0,41-2 0,-53 12 0,52-7 0,-46 2 0,59-7 0,-4 0 0,-50-4 0,67 2 0,1 0 0,0 0 0,0-1 0,-1 0 0,1-1 0,1 0 0,-1 0 0,-15-10 0,0-3 0,-114-77 0,135 92 0,-1 0 0,0 0 0,0-1 0,1 0 0,0 0 0,0 0 0,0 0 0,0-1 0,0 0 0,0 1 0,1-1 0,0 0 0,0 0 0,-3-6 0,3-1 0,0 1 0,-1-1 0,3 0 0,-2-17 0,1 12 0,-8-55 0,5 49 0,-2-33 0,5-430 79,3 237-1523,-2 228-5382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02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24575,'0'635'-1365,"0"-614"-5461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04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24575,'2'21'0,"-1"-1"0,2 1 0,1 0 0,1 0 0,11 30 0,-8-25 0,-7-25 0,0 2 0,0-2 0,-1 1 0,1 1 0,-1-2 0,1 1 0,-1 1 0,0-2 0,0 1 0,0 1 0,0-2 0,0 1 0,0 1 0,-1-2 0,0 1 0,1 0 0,0 0 0,-1 0 0,0 0 0,0-1 0,0 2 0,0-2 0,0 1 0,-2 2 0,0-2 0,0 1 0,0-2 0,0 1 0,0 0 0,-1-1 0,1 0 0,-1 1 0,1-2 0,-1 1 0,1 0 0,0 0 0,-1-1 0,-5 0 0,-117-2-1365,104 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5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24575,'-1'54'0,"3"0"0,1-1 0,21 97 0,14 20-1365,-34-145-5461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51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24575,'38'-2'0,"-26"2"0,0-1 0,0 0 0,-1 2 0,1 0 0,0 0 0,19 5 0,-29-4 0,1-1 0,-1 1 0,0-1 0,1 1 0,-1 0 0,-1 0 0,2 0 0,-1 1 0,-1-1 0,1 0 0,-1 0 0,1 1 0,-1 0 0,1-1 0,-1 1 0,0 0 0,0-1 0,0 1 0,-1 0 0,1 0 0,-1-1 0,1 7 0,0 0 0,-1 0 0,0 1 0,0 0 0,-1-1 0,-4 17 0,5-21 8,-3-1-1,2 1 1,-1-1-1,-1 0 1,1 0-1,0 0 1,-1 0-1,0 0 1,0-1-1,0 1 1,0 0-1,-1-1 1,0 0-1,1 0 0,-9 4 1,-1 1-379,0-1-1,0-1 1,-27 8 0,23-10-6455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5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80 24575,'0'4'0,"0"-1"0,0 1 0,0 0 0,1 0 0,0-1 0,-1 0 0,1 1 0,0 0 0,0 0 0,3 5 0,-2-7 0,0 1 0,0-1 0,0 0 0,1 0 0,-1 0 0,0 0 0,1-1 0,-1 1 0,1 0 0,0-1 0,0 0 0,-1 1 0,5 0 0,8 3 0,-7-1 0,-1-1 0,1-1 0,0 0 0,0 1 0,14 0 0,-20-3 0,-1 0 0,1 0 0,0 0 0,0-1 0,0 1 0,0-1 0,-1 1 0,1-1 0,0 1 0,0-1 0,-1 0 0,1 0 0,-1 0 0,1 0 0,-1 0 0,1 0 0,-1 0 0,1 0 0,-1-1 0,0 1 0,0-1 0,0 1 0,1-1 0,-2 1 0,1-1 0,0 1 0,0-1 0,-1 0 0,1 0 0,1-2 0,0-4 0,-1 1 0,2-1 0,-3 1 0,2-1 0,-1 1 0,-1-1 0,0 1 0,-2-13 0,2 17 0,-1 0 0,1 0 0,-1 1 0,0 0 0,0-1 0,1 1 0,-2-1 0,1 1 0,0-1 0,-1 1 0,1 0 0,-1 0 0,1 0 0,-1 0 0,0 0 0,0 0 0,0 0 0,0 1 0,0-1 0,0 1 0,-1-1 0,0 1 0,1 0 0,0 0 0,0 0 0,-1 0 0,-5 0 0,-11-2-129,0 2 0,-1 0-1,-22 3 1,27-2-719,-11 2-5978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1:47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589 3 24575,'-103'-2'0,"-112"4"0,205 0 0,-2-1 0,2 2 0,-1 0 0,0 0 0,1 1 0,0 0 0,-1 0 0,2 2 0,-15 9 0,2 0 0,1 2 0,-35 34 0,51-45 0,1 1 0,-1-1 0,1 0 0,0 1 0,0 1 0,1-2 0,0 2 0,1-1 0,0 1 0,-3 12 0,1 6 0,-2 48 0,4-58 0,2 1 0,0-1 0,2 1 0,-1-1 0,1 0 0,2 1 0,0-1 0,9 25 0,-6-26 0,1-1 0,0 0 0,0 0 0,1-2 0,1 1 0,0 0 0,2-1 0,-1-1 0,1 0 0,0-1 0,1 0 0,0 0 0,16 7 0,-21-13 0,0-1 0,0 0 0,1 0 0,-1 0 0,0-1 0,1-1 0,0 1 0,11-1 0,74-2 0,-45-1 0,-29-1-227,1 1-1,-1-1 1,1-1-1,-1-2 1,25-9-1,-24 8-6598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0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24575,'1'1'0,"1"0"0,-1-1 0,0 0 0,0 1 0,1 1 0,-1-2 0,0 1 0,1 0 0,-2 0 0,2 0 0,-1 0 0,-1 0 0,2 1 0,-1-1 0,1 2 0,16 27 0,-14-21 0,28 36 0,-21-30 0,0 0 0,-1 0 0,0 2 0,14 32 0,-23-45 0,0 1 0,1-2 0,-2 1 0,1 0 0,0 0 0,-1 0 0,1 1 0,-1-2 0,0 1 0,-1 1 0,0-2 0,1 2 0,-1-1 0,0-1 0,0 1 0,0 1 0,-1-2 0,0 1 0,0-1 0,0 1 0,0 0 0,0-1 0,-1 0 0,1 0 0,-1 0 0,0 0 0,-6 5 0,3-4-97,-1-1-1,1 0 1,0 0-1,-1 0 1,0-1-1,0-1 1,0 2-1,0-3 1,0 2-1,0-1 1,-1-1-1,1 0 0,-11-1 1,-4 0-6729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08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0 24575,'0'17'0,"-1"-1"0,-1 0 0,0 0 0,-1 0 0,0 0 0,-1 0 0,-1-1 0,-1 0 0,0 0 0,-1 0 0,0 0 0,-1-1 0,-19 23 0,20-30 0,-1-2 0,0 1 0,0-1 0,0-1 0,-1 1 0,0-1 0,0-1 0,0 0 0,0 0 0,0 0 0,-1-1 0,1-1 0,-1 0 0,-10 1 0,16-3 0,0 1 0,1-1 0,0 0 0,-1 1 0,0-2 0,0 1 0,1 0 0,0-1 0,0 0 0,-1 1 0,1-2 0,0 1 0,0 0 0,0 0 0,0-1 0,1 0 0,-1 1 0,0-1 0,1 0 0,-4-6 0,-3-7 0,0 1 0,1-2 0,-6-20 0,-4-3 0,6 19-1365,1 4-5461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1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25 24575,'0'-1'0,"0"0"0,-1 0 0,1 0 0,-1 1 0,1 0 0,0-1 0,-1 0 0,1 0 0,-1 1 0,0-1 0,1 0 0,0 1 0,-1-1 0,0 1 0,0 0 0,1-1 0,-1 0 0,0 1 0,0-1 0,1 1 0,-1 0 0,0 0 0,0 0 0,-1 0 0,-23-6 0,22 5 0,-8-1 0,1 1 0,-2 0 0,2 1 0,-1 0 0,-1 1 0,2 0 0,-1 1 0,0-1 0,-12 6 0,18-6 0,1 1 0,0 0 0,0-1 0,0 1 0,-1 1 0,2-1 0,-1 1 0,0 0 0,1-1 0,-1 2 0,1-1 0,0 0 0,0 1 0,0-1 0,0 1 0,1 0 0,0 0 0,0 0 0,-1 0 0,2 0 0,-1 0 0,1 1 0,-1-1 0,0 8 0,2-10 0,0 0 0,0-1 0,0 1 0,0 0 0,0 0 0,1-1 0,-1 1 0,1 0 0,-1-1 0,0 2 0,1-2 0,0 1 0,0-1 0,-1 1 0,2-1 0,-1 1 0,-1-1 0,2 1 0,-1-1 0,0 1 0,1-2 0,-1 2 0,1-1 0,-2 0 0,2 0 0,0 0 0,0-1 0,-1 1 0,1 0 0,-1 0 0,1-1 0,0 1 0,-1-1 0,1 1 0,3-1 0,9 2 0,-1 0 0,0-2 0,24 0 0,-23 0 0,3 0 0,1-1 0,-1-1 0,1 0 0,0-1 0,-1 0 0,0-1 0,17-8 0,-33 12-32,0 0-1,0 0 1,0-1-1,-1 1 1,1-1-1,0 1 1,0-1-1,-1 1 1,1 0-1,0-1 1,0 0-1,-1 1 1,1-1-1,-1 1 1,1-1-1,0 0 1,-1 0-1,0 1 1,1-1-1,-1 0 1,1 0-1,-1 1 1,1-1-1,-1 0 1,0 0-1,0 0 1,0 0-1,0 0 1,0 1-1,0-1 1,0-1-1,0 2 1,0-1-1,0 0 1,0 0-1,0 1 1,0-2-1,0 1 0,0 1 1,-1-1-1,0-1 1,-7-7-6794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14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24575,'-2'103'0,"5"113"0,-3-211 0,1 0 0,0 1 0,-1-1 0,2 0 0,-1 0 0,1 0 0,-1 0 0,2 0 0,-1 0 0,0-1 0,1 1 0,5 7 0,-5-9 0,0-1 0,0 1 0,1-1 0,-1 1 0,1-1 0,0 0 0,-1 0 0,1-1 0,0 1 0,0-1 0,-1 1 0,1-2 0,1 1 0,-2 0 0,2-1 0,5 1 0,14-1-1365,-3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15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5 0,0 3 0,0 9 0,0 3 0,0 0 0,0-5-8191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16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1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66 24575,'7'0'0,"2"1"0,0-2 0,0 1 0,0-1 0,12-2 0,-20 2 0,1 1 0,-1-1 0,1 1 0,-1 0 0,0 0 0,1-1 0,-1 0 0,0 0 0,0 1 0,0-1 0,1 0 0,-2 0 0,2 1 0,-1-2 0,0 1 0,0 1 0,0-2 0,-1 1 0,1 0 0,0-1 0,0 2 0,-1-2 0,1 1 0,-1 0 0,1-1 0,0 1 0,-1-1 0,0 1 0,0-1 0,0 1 0,0 0 0,0 0 0,0-1 0,0 1 0,0-2 0,0 1 0,0 1 0,0 1 0,0-2 0,-1 1 0,1 1 0,-1-2 0,1 1 0,-1 1 0,1-2 0,0 1 0,-1 1 0,0-1 0,0 0 0,1 0 0,-1 1 0,0-1 0,0 0 0,1 0 0,-1 1 0,0-1 0,0 0 0,1 1 0,-2-1 0,1 1 0,1 0 0,-2 0 0,1-1 0,1 1 0,-2 0 0,1-1 0,1 1 0,-2 0 0,1 0 0,0 0 0,0 0 0,0 0 0,-2 1 0,1-1 0,-1 1 0,1-1 0,-1 1 0,1 0 0,-1 0 0,0 0 0,1 0 0,0 0 0,0 1 0,-1-1 0,1 1 0,0-1 0,-3 5 0,2-3 7,-1 2-1,2-1 0,-1 0 0,0 1 1,1 0-1,0-1 0,0 2 1,0-2-1,1 1 0,-1 1 1,1-2-1,1 1 0,-1 1 0,1-1 1,-1 0-1,2 0 0,-1 1 1,2 7-1,-1-9-63,0 0 0,-1-1 0,2 0 0,-1 1-1,1 0 1,-1-1 0,1 0 0,0 1 0,0-1 0,0 0 0,1 0 0,-1-1-1,0 1 1,1-1 0,0 1 0,0-1 0,0 1 0,0-1 0,0-1 0,0 1 0,1 0-1,-1 0 1,1-2 0,0 2 0,6 1 0,11 0-6769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20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16 24575,'0'-1'0,"0"0"0,0 1 0,0-1 0,0 1 0,0-1 0,0 0 0,0 1 0,0 0 0,0-1 0,0 0 0,0 1 0,0-1 0,-1 1 0,1-1 0,-1 1 0,1-1 0,0 1 0,-1-1 0,1 1 0,0 0 0,0-1 0,-1 1 0,0-1 0,1 1 0,-1-1 0,1 1 0,0 0 0,-1 0 0,0 0 0,1 0 0,-1-1 0,1 1 0,0 0 0,-1 0 0,0 0 0,0 0 0,1 0 0,0-1 0,-1 2 0,0-1 0,0 0 0,1 0 0,0 0 0,-1 0 0,1 0 0,-1 0 0,0 1 0,1-1 0,-1 0 0,-2 1 0,0 0 0,0 0 0,1 1 0,-1-1 0,0 1 0,0-1 0,-3 5 0,2-2 0,1 0 0,0 0 0,0 1 0,0 0 0,1 0 0,-1-1 0,1 1 0,1 1 0,-1-1 0,1 0 0,-1 0 0,1 1 0,0 7 0,0-5 0,1-1 0,0 1 0,0-1 0,1 1 0,0-1 0,0 1 0,1-2 0,0 2 0,3 8 0,-4-15 0,-1 1 0,1-1 0,-1 0 0,1 0 0,0 1 0,0-1 0,-1 0 0,1 1 0,1-2 0,-2 2 0,1-1 0,1-1 0,-2 2 0,2-1 0,-1-1 0,0 1 0,1 0 0,1 0 0,-3-1 0,1 0 0,0 0 0,0 0 0,0 0 0,0 0 0,0 0 0,0 0 0,0 0 0,0 0 0,-1 0 0,2-1 0,-1 1 0,-1-1 0,1 1 0,0-1 0,0 1 0,-1 0 0,1-1 0,0 0 0,1 0 0,2-4 0,0 1 0,-1-1 0,0 1 0,0-1 0,0 0 0,0 0 0,3-9 0,-1-1-455,-1-1 0,6-29 0,-7 22-6371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21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24575,'-2'104'0,"4"111"0,-1-211-41,-1 0-1,1 1 1,0-1 0,-1 1-1,2-2 1,-1 2 0,1-1-1,-1 0 1,2 0 0,-1 0-1,0-1 1,0 1-1,1 0 1,0 0 0,0-1-1,0 0 1,0 0 0,0 0-1,0 0 1,1 0-1,0-1 1,0 0 0,-1 0-1,1 1 1,0-2 0,0 1-1,0-1 1,1 1-1,-1-2 1,1 1 0,-2 0-1,7 0 1,10 0-6785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3:2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810 1 24575,'416'0'0,"-412"0"0,1-1 0,-1 1 0,1 0 0,-1 1 0,1-1 0,-1 1 0,0-1 0,1 2 0,-1-1 0,0 0 0,0 1 0,0 0 0,1-1 0,-2 2 0,1-1 0,0 1 0,0-1 0,-1 1 0,0 0 0,0 0 0,0 0 0,0 1 0,0-1 0,0 1 0,0-1 0,-1 1 0,3 7 0,12 28 0,-1 0 0,-2 0 0,10 54 0,14 35 0,-31-103 0,0 2 0,-2-2 0,0 1 0,1 37 0,-6 107 0,-2-73 0,2-91 0,-1-1 0,1-1 0,-1 2 0,0-1 0,0 0 0,-1 0 0,0 0 0,1-1 0,-2 2 0,1-2 0,0 1 0,-1-1 0,-5 7 0,2-4 0,-1 0 0,0 0 0,0-1 0,-1 0 0,1 0 0,-17 9 0,-2-3 0,-1 0 0,-1-2 0,-53 13 0,61-19 0,1-1 0,-38 0 0,35-2 0,1 0 0,-26 5 0,-14 3 0,-1-2 0,1-3 0,-90-6 0,36-1 0,59 3 0,0-2 0,-62-11 0,93 10 0,-43-1 0,45 4 0,0-1 0,-34-6 0,50 4 0,0 0 0,0 1 0,0-2 0,0 1 0,0 0 0,1-2 0,-1 1 0,1-1 0,0 0 0,1 0 0,-1-1 0,0 1 0,2-1 0,-1 0 0,0-1 0,1 1 0,-5-11 0,2 4 0,1 0 0,1-1 0,-1 1 0,2-1 0,0-1 0,1 1 0,1 0 0,-2-20 0,4 19 0,0 0 0,3-25 0,-1 34 0,-2 0 0,3 0 0,-2 0 0,1 0 0,1 1 0,0 0 0,0 0 0,0-1 0,6-6 0,18-23 0,43-41 0,-56 62 0,1 1 0,0 2 0,0 0 0,1 0 0,31-14 0,28-5 0,21-11 0,-84 35 0,0-1 0,0-1 0,-1 0 0,0 0 0,17-18 0,63-82 0,-46 53 0,-39 49 2,1 1 0,0-1 0,0 1 0,0 0 0,1 0-1,-1 2 1,1-1 0,0 0 0,0 1 0,10-2 0,23-12-1388,-26 11-5440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1:5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 24 24575,'-3'-2'0,"0"0"0,1 0 0,-1 0 0,-1 1 0,1-1 0,0 1 0,0-1 0,0 1 0,0 0 0,-1 0 0,-5 0 0,-43-4 0,38 5 0,3 0 0,0 0 0,1 1 0,-1 0 0,1 2 0,-1-1 0,1 0 0,-20 9 0,-2 4 0,-32 19 0,24-12 0,32-18 0,-1 2 0,1-1 0,1 0 0,-1 1 0,1 0 0,1 1 0,-1 0 0,1 0 0,0 1 0,0-1 0,1 1 0,0 0 0,1 0 0,-1 1 0,1-1 0,1 1 0,0 0 0,0 0 0,1 0 0,0 1 0,0-1 0,2 1 0,-1 18 0,0-15 0,1 0 0,1 0 0,0 1 0,1-1 0,0 0 0,1 0 0,5 13 0,-6-21 0,0 1 0,0-2 0,1 1 0,0 0 0,0-1 0,0 1 0,0-1 0,1 0 0,0 0 0,0 0 0,0-1 0,1 1 0,-2-1 0,3 0 0,-2 0 0,1 0 0,0-1 0,-1 1 0,10 1 0,172 44 0,20 7 0,-198-53 0,-1 1 0,1 0 0,-2 0 0,1 1 0,1 0 0,-2-1 0,0 2 0,10 8 0,-13-10 0,0 1 0,0 0 0,0 0 0,0-1 0,-1 2 0,1-1 0,-1 0 0,-1 1 0,2-1 0,-2 1 0,0-1 0,0 1 0,0 0 0,0-1 0,0 8 0,-1 5 0,1 1 0,-2-1 0,0 1 0,-1-1 0,-1 1 0,-7 24 0,6-32 0,1 0 0,-1-1 0,-1 1 0,1-1 0,-2 0 0,0-1 0,0 1 0,0-2 0,0 2 0,-2-2 0,1 0 0,-11 9 0,-6 2 0,-25 19 0,-88 50 0,120-77 0,-1-2 0,0 0 0,-1-1 0,1-1 0,-1-1 0,-1 0 0,1-2 0,-1 0 0,-25 0 0,22-3-1365,2-1-5461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0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246 173 24575,'1'-2'0,"-1"0"0,1 1 0,-1-1 0,1 0 0,-1 0 0,1 1 0,0-1 0,0 1 0,0-1 0,0 1 0,0-1 0,0 1 0,0-1 0,0 2 0,1-2 0,-1 1 0,2-2 0,31-18 0,-23 14 0,31-23 0,-33 22 0,0 2 0,0-1 0,0 1 0,1 1 0,0-1 0,0 1 0,0 1 0,1 0 0,20-5 0,13 3 0,25-3 0,75-1 0,-142 10 0,17 0 0,1 0 0,26 5 0,-40-4 0,2 1 0,-1 1 0,-1-1 0,1 0 0,0 1 0,0 1 0,-1-1 0,0 1 0,10 8 0,25 21 0,1-2 0,3-2 0,47 25 0,-49-33 0,-17-10 0,-1 1 0,-1 1 0,42 29 0,-63-37 0,1-1 0,1 0 0,-2 1 0,0 0 0,0-1 0,0 2 0,0-1 0,0 0 0,-1 0 0,0 1 0,0 0 0,0-1 0,-1 1 0,0-1 0,0 1 0,0 0 0,-1-1 0,0 1 0,0 0 0,0 0 0,-3 8 0,-1 12 0,-2 1 0,-1-1 0,-13 34 0,9-31 0,-7 25 0,-27 73 0,32-95 0,2-4 0,-18 29 0,6-6 0,18-39 0,1-1 0,-1 0 0,-13 21 0,-7 7 0,20-30 0,-1 0 0,1 0 0,-1-1 0,-1 0 0,1 0 0,-2 0 0,1-1 0,-13 10 0,-143 95 0,150-105 0,2 1 0,0-1 0,-1 1 0,0-2 0,0 0 0,0-1 0,-1-1 0,1 1 0,-2-1 0,1-1 0,-22 2 0,-166-5 0,83-2 0,109 2 0,0-2 0,-1 1 0,1-1 0,0-1 0,0 0 0,0 0 0,0-1 0,1 1 0,-1-2 0,1 1 0,0-2 0,0 1 0,1-1 0,-1 0 0,-7-9 0,-11-12 0,1-1 0,-30-44 0,46 60 0,1-1 0,0 0 0,1 0 0,1 0 0,0-1 0,0 0 0,2 0 0,-1 0 0,2-1 0,-3-22 0,1 8 0,-12-42 0,10 48 0,1-1 0,-5-49 0,10-88 0,2 78 0,1 65 0,0 1 0,1 0 0,1 0 0,1 0 0,1 1 0,0 0 0,9-16 0,13-43 0,-26 71-105,-1 0 0,1 0 0,-1 1 0,1-1 0,1 0 0,-1 0 0,0 1 0,1 0 0,-1 0 0,1-1 0,0 2 0,4-4 0,8-5-6721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1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104 225 24575,'56'-36'0,"-48"28"0,0 1 0,1 1 0,1 0 0,-1 0 0,1 0 0,16-6 0,67-19 0,-60 20 0,20-5 0,11-6 0,1 3 0,101-15 0,-105 30 0,83 5 0,-56 1 0,-61-2 0,-1 2 0,1 0 0,0 2 0,-1 0 0,0 2 0,1 1 0,48 21 0,-21-5 0,106 56 0,-143-69 0,-1 1 0,1 0 0,-2 2 0,0-1 0,0 2 0,24 29 0,-35-37 0,0 1 0,0 0 0,-1 0 0,0 0 0,0 1 0,0-1 0,-2 1 0,1-1 0,0 1 0,0 13 0,0 10 0,-5 44 0,1-34 0,1-34 0,1 16 0,0 1 0,-3-2 0,-9 46 0,-13 15 0,-4-2 0,-73 144 0,51-122 0,34-66 0,-2 0 0,-1-1 0,-2-1 0,-35 45 0,-81 81 0,129-152 0,0-1 0,-1 0 0,0 0 0,0-1 0,-1-1 0,1 1 0,-2-1 0,1-1 0,-24 8 0,10-5 0,0-2 0,-2 0 0,-42 3 0,-182-7 0,133-4 0,104 2 0,0-1 0,0-1 0,-1 1 0,2-2 0,-1 0 0,-26-11 0,17 5 0,1-3 0,0 0 0,-21-17 0,-15-8 0,-34-26 0,81 54 0,1 0 0,0 0 0,1-2 0,0 1 0,0-2 0,-8-12 0,10 10 0,1 1 0,0-2 0,0 1 0,1 0 0,2-1 0,-1 0 0,1 0 0,-1-20 0,2-17 0,4-58 0,0 30 0,-1 43 0,-2-14 0,2 2 0,2-1 0,2 1 0,19-75 0,-9 71 0,63-189 0,-61 207-1365,-7 19-5461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15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1 480 24575,'6'-4'0,"1"0"0,-1 1 0,1-1 0,-1 1 0,1 1 0,1 0 0,-2 0 0,2 0 0,-1 1 0,8-1 0,6-2 0,63-12 0,2 4 0,0 3 0,110 4 0,-156 4 0,1-1 0,-1-2 0,-1-1 0,49-15 0,112-21 0,-72 16 0,-51 9 0,-4 1 0,105-34 0,-145 38 0,1 3 0,51-7 0,-45 8 0,48-13 0,-7-3 0,2 3 0,157-16 0,-159 26 0,43-3 0,-110 12-5,0-2-1,-1 0 0,1 0 1,-1 0-1,1-2 0,-1 0 1,16-9-1,13-4-1314,-21 10-5506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1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24575,'38'0'0,"-2"2"0,60 11 0,-68-8 0,54-1 0,-19-1 0,-61-3 0,0 0 0,0 1 0,0-1 0,0 1 0,1-1 0,-1 1 0,-1 0 0,2 0 0,-1-1 0,-1 2 0,2-1 0,-2 0 0,1 1 0,0-2 0,-1 2 0,1-1 0,-1 1 0,2 2 0,0-1 0,-1 1 0,-1 0 0,2-1 0,-2 1 0,1 0 0,-2 0 0,2 0 0,-1-1 0,0 7 0,0 7 0,0 1 0,-2-1 0,-4 29 0,5-39 0,-3 13 0,-2 1 0,0-1 0,-1-1 0,-1 1 0,0-1 0,-2-1 0,0 1 0,-2-1 0,1-1 0,-2 1 0,-24 25 0,25-29-1365,3-2-5461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2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24575,'1'20'0,"0"-2"0,2 2 0,0-1 0,2 0 0,0-1 0,9 23 0,54 106 0,-58-128 0,7 10 0,1-2 0,2 0 0,40 42 0,-35-41 0,178 186 0,-179-189 0,27 26-455,2-1 0,70 48 0,-108-88-6371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3T23:22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24575,'-1'-53'0,"3"-62"0,-2 112 0,0 2 0,0-1 0,0 1 0,0-1 0,0 0 0,1 1 0,-1-1 0,1 0 0,0 0 0,-1 1 0,0-1 0,2 1 0,-1-1 0,-1 1 0,1-1 0,1 2 0,-2-2 0,2 1 0,-1 0 0,0-1 0,1 2 0,-2-2 0,2 1 0,2-1 0,-4 2 0,1 0 0,0 0 0,0 0 0,-1 0 0,0 0 0,1 0 0,0 0 0,0 0 0,-1 0 0,1 0 0,-1 1 0,1-1 0,0 0 0,-1 1 0,1-1 0,-1 0 0,1 0 0,0 0 0,-1 1 0,0-1 0,1 1 0,-1 0 0,2-1 0,-2 3 0,2-2 0,-1 1 0,0 0 0,1 0 0,-2 0 0,1 1 0,0-2 0,0 1 0,-1 1 0,1 2 0,3 16 0,6 29 0,4 71 0,-13-209 0,-1 78 0,1-1 0,1 1 0,0 0 0,0-1 0,1 2 0,1-1 0,6-16 0,-9 24 0,0 1 0,0-1 0,0 1 0,0-1 0,0 1 0,0-1 0,0 1 0,0 0 0,0-1 0,1 2 0,-1-1 0,0-1 0,0 2 0,1-1 0,-1 0 0,1 0 0,-1 1 0,1-1 0,-1 0 0,2 1 0,-2-1 0,1 1 0,2 0 0,-2 0 0,1 0 0,-1 1 0,0 0 0,0 0 0,1-1 0,-2 1 0,1 0 0,1 0 0,-2 1 0,1-1 0,0 0 0,0 1 0,0-1 0,-1 1 0,2 1 0,4 4 0,-2 1 0,1-1 0,-1 1 0,0 0 0,-1 0 0,0 0 0,4 14 0,-7-21 0,32 124 0,-28-106-1365,1-5-5461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Draguet: het eindresultaat moet zichtbaar zijn</a:t>
            </a: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Check the URI: the YARRRML is quite readable, note YARRRML =&gt; YAML data format, also compare to the RML code</a:t>
            </a:r>
          </a:p>
          <a:p>
            <a:r>
              <a:rPr lang="en-US"/>
              <a:t>Lab!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C1E55D-38D7-4EBD-855B-6BE4A7A9F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249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5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doesn’t look very accessible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F4271435-3AB2-458F-B8BC-58B09E9B24DC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655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856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6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 Slide toont een KG. +</a:t>
            </a:r>
          </a:p>
          <a:p>
            <a:r>
              <a:rPr lang="en-US"/>
              <a:t>* Concepten = nodes worden gelinkt via predicates = edges</a:t>
            </a:r>
          </a:p>
          <a:p>
            <a:r>
              <a:rPr lang="en-US"/>
              <a:t>* </a:t>
            </a:r>
            <a:r>
              <a:rPr lang="en-US" b="1"/>
              <a:t>Class</a:t>
            </a:r>
            <a:r>
              <a:rPr lang="en-US"/>
              <a:t>: James is van de klasse person (is a Person)=&gt; hij heeft een geboortedatum/plaats</a:t>
            </a:r>
          </a:p>
          <a:p>
            <a:r>
              <a:rPr lang="en-US"/>
              <a:t>* KG: we voeren een aantal extra constraints / formatting vereisten toe / standaarden =&gt; KG kan gemakkelijker geintegreerd worden met een andere KG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1435-3AB2-458F-B8BC-58B09E9B24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64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document = subject page, local star shape in graph (alle information i.e. all edges linked to a node)</a:t>
            </a:r>
          </a:p>
          <a:p>
            <a:r>
              <a:rPr lang="en-US"/>
              <a:t>dit type documenten hebben we ook in Fabritius</a:t>
            </a:r>
          </a:p>
          <a:p>
            <a:r>
              <a:rPr lang="en-US"/>
              <a:t>Q42 is een unique identifier, tot op zeker hoogte ook wel persistent denk ik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271435-3AB2-458F-B8BC-58B09E9B24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41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Google popularized the term knowledge graph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C1E55D-38D7-4EBD-855B-6BE4A7A9F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718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Bottom RDF dataset (RDF-turtle) don’t forget the dot</a:t>
            </a:r>
          </a:p>
          <a:p>
            <a:r>
              <a:rPr lang="en-US"/>
              <a:t>Ontology prefixes? https://prefix.cc/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C1E55D-38D7-4EBD-855B-6BE4A7A9F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619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https://medium.com/wallscope/understanding-linked-data-formats-rdf-xml-vs-turtle-vs-n-triples-eb931dbe9827</a:t>
            </a:r>
          </a:p>
          <a:p>
            <a:r>
              <a:rPr lang="en-US"/>
              <a:t>N-triples: most verbose</a:t>
            </a:r>
          </a:p>
          <a:p>
            <a:r>
              <a:rPr lang="en-US"/>
              <a:t>JSON-LD – RDF/XML</a:t>
            </a:r>
          </a:p>
          <a:p>
            <a:r>
              <a:rPr lang="en-US"/>
              <a:t>Turtle</a:t>
            </a:r>
          </a:p>
          <a:p>
            <a:r>
              <a:rPr lang="en-US"/>
              <a:t>Bob Marley is a person =&gt; tonen 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003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C1E55D-38D7-4EBD-855B-6BE4A7A9F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003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40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lide" userDrawn="1">
  <p:cSld name="Title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/>
          <p:nvPr/>
        </p:nvSpPr>
        <p:spPr>
          <a:xfrm>
            <a:off x="482233" y="734695"/>
            <a:ext cx="8661900" cy="34305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1"/>
          <p:cNvSpPr txBox="1">
            <a:spLocks noGrp="1"/>
          </p:cNvSpPr>
          <p:nvPr>
            <p:ph type="ctrTitle" hasCustomPrompt="1"/>
          </p:nvPr>
        </p:nvSpPr>
        <p:spPr>
          <a:xfrm>
            <a:off x="680881" y="1205508"/>
            <a:ext cx="8007300" cy="23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  <a:defRPr sz="4000" b="1" u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r>
              <a:rPr lang="en-US"/>
              <a:t>RENCONTRE AVEC M. DRAGUET</a:t>
            </a:r>
          </a:p>
        </p:txBody>
      </p:sp>
      <p:sp>
        <p:nvSpPr>
          <p:cNvPr id="14" name="Google Shape;14;p31"/>
          <p:cNvSpPr txBox="1">
            <a:spLocks noGrp="1"/>
          </p:cNvSpPr>
          <p:nvPr>
            <p:ph type="subTitle" idx="1" hasCustomPrompt="1"/>
          </p:nvPr>
        </p:nvSpPr>
        <p:spPr>
          <a:xfrm>
            <a:off x="676842" y="3625338"/>
            <a:ext cx="80115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t" anchorCtr="0">
            <a:normAutofit/>
          </a:bodyPr>
          <a:lstStyle>
            <a:lvl1pPr lv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bg1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en-US"/>
              <a:t>							Bruxelles, 14/09/2022</a:t>
            </a:r>
            <a:endParaRPr/>
          </a:p>
        </p:txBody>
      </p:sp>
      <p:pic>
        <p:nvPicPr>
          <p:cNvPr id="21" name="Google Shape;2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0442" y="4198301"/>
            <a:ext cx="1216899" cy="97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Projecten – Koninklijke Musea voor Schone Kunsten van België">
            <a:extLst>
              <a:ext uri="{FF2B5EF4-FFF2-40B4-BE49-F238E27FC236}">
                <a16:creationId xmlns:a16="http://schemas.microsoft.com/office/drawing/2014/main" id="{E7562801-4F65-5F16-5900-29032CEF58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33" y="0"/>
            <a:ext cx="685324" cy="68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oninklijke Musea voor Schone Kunsten van België">
            <a:extLst>
              <a:ext uri="{FF2B5EF4-FFF2-40B4-BE49-F238E27FC236}">
                <a16:creationId xmlns:a16="http://schemas.microsoft.com/office/drawing/2014/main" id="{17F5AC98-760B-437A-E6E4-EB270B1E23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t="27400" r="4714" b="31061"/>
          <a:stretch/>
        </p:blipFill>
        <p:spPr bwMode="auto">
          <a:xfrm>
            <a:off x="1357937" y="59323"/>
            <a:ext cx="1959404" cy="5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ereldwijde R&amp;D hub en Vlaamse innovatiemotor | imec Vlaanderen">
            <a:extLst>
              <a:ext uri="{FF2B5EF4-FFF2-40B4-BE49-F238E27FC236}">
                <a16:creationId xmlns:a16="http://schemas.microsoft.com/office/drawing/2014/main" id="{2893DEA0-F367-7AE3-9B59-C550663A0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33" y="4450658"/>
            <a:ext cx="1232638" cy="37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95" y="629841"/>
            <a:ext cx="8279578" cy="4156817"/>
          </a:xfrm>
        </p:spPr>
        <p:txBody>
          <a:bodyPr/>
          <a:lstStyle>
            <a:lvl1pPr marL="282857" indent="-237296" defTabSz="241093">
              <a:lnSpc>
                <a:spcPct val="120000"/>
              </a:lnSpc>
              <a:buFont typeface="Arial" panose="020B0604020202020204" pitchFamily="34" charset="0"/>
              <a:buChar char="̶"/>
              <a:defRPr/>
            </a:lvl1pPr>
            <a:lvl2pPr marL="616970" indent="-237296">
              <a:lnSpc>
                <a:spcPct val="120000"/>
              </a:lnSpc>
              <a:defRPr/>
            </a:lvl2pPr>
            <a:lvl3pPr marL="926405" indent="-237296" defTabSz="241093">
              <a:lnSpc>
                <a:spcPct val="120000"/>
              </a:lnSpc>
              <a:defRPr/>
            </a:lvl3pPr>
            <a:lvl4pPr marL="1228246" indent="-290450" defTabSz="241093">
              <a:lnSpc>
                <a:spcPct val="120000"/>
              </a:lnSpc>
              <a:defRPr/>
            </a:lvl4pPr>
            <a:lvl5pPr marL="1562359" indent="-233500" defTabSz="241093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2066" y="4863932"/>
            <a:ext cx="486177" cy="273844"/>
          </a:xfrm>
        </p:spPr>
        <p:txBody>
          <a:bodyPr/>
          <a:lstStyle/>
          <a:p>
            <a:fld id="{FBABFBD7-95AB-423B-94F4-144D779932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328838" y="723472"/>
            <a:ext cx="3322469" cy="399557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2066" y="4719043"/>
            <a:ext cx="4861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1E64C8"/>
                </a:solidFill>
              </a:defRPr>
            </a:lvl1pPr>
          </a:lstStyle>
          <a:p>
            <a:fld id="{FBABFBD7-95AB-423B-94F4-144D77993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40794" y="629841"/>
            <a:ext cx="4452108" cy="4117319"/>
          </a:xfrm>
        </p:spPr>
        <p:txBody>
          <a:bodyPr/>
          <a:lstStyle>
            <a:lvl1pPr defTabSz="241093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241093">
              <a:lnSpc>
                <a:spcPct val="120000"/>
              </a:lnSpc>
              <a:defRPr/>
            </a:lvl3pPr>
            <a:lvl4pPr defTabSz="241093">
              <a:lnSpc>
                <a:spcPct val="120000"/>
              </a:lnSpc>
              <a:defRPr/>
            </a:lvl4pPr>
            <a:lvl5pPr defTabSz="241093">
              <a:lnSpc>
                <a:spcPct val="120000"/>
              </a:lnSpc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28141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FBD7-95AB-423B-94F4-144D77993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502083" y="723305"/>
            <a:ext cx="8163779" cy="406335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484872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47683" y="4719043"/>
            <a:ext cx="1211871" cy="273844"/>
          </a:xfrm>
          <a:prstGeom prst="rect">
            <a:avLst/>
          </a:prstGeom>
        </p:spPr>
        <p:txBody>
          <a:bodyPr/>
          <a:lstStyle/>
          <a:p>
            <a:fld id="{48405C9C-A311-4A1E-A57B-A6FF05EAB915}" type="datetimeFigureOut">
              <a:rPr lang="en-US" smtClean="0"/>
              <a:t>1/22/2023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91555" y="4743153"/>
            <a:ext cx="4405469" cy="23094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Covering Background"/>
          <p:cNvSpPr/>
          <p:nvPr/>
        </p:nvSpPr>
        <p:spPr>
          <a:xfrm>
            <a:off x="-1" y="0"/>
            <a:ext cx="9143433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9143433" cy="51435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769531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482233" y="0"/>
            <a:ext cx="8661767" cy="4176563"/>
          </a:xfrm>
        </p:spPr>
        <p:txBody>
          <a:bodyPr/>
          <a:lstStyle>
            <a:lvl1pPr marL="4520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233" y="1419598"/>
            <a:ext cx="3567382" cy="2758430"/>
          </a:xfrm>
          <a:solidFill>
            <a:srgbClr val="1E64C8"/>
          </a:solidFill>
        </p:spPr>
        <p:txBody>
          <a:bodyPr anchor="b" anchorCtr="0">
            <a:noAutofit/>
          </a:bodyPr>
          <a:lstStyle>
            <a:lvl1pPr marL="45205" indent="0">
              <a:buNone/>
              <a:defRPr sz="5273" u="sng" cap="none" baseline="0">
                <a:solidFill>
                  <a:schemeClr val="bg1"/>
                </a:solidFill>
              </a:defRPr>
            </a:lvl1pPr>
            <a:lvl2pPr marL="519020" indent="-329828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add 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5202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76AD30-96E8-448B-B97A-24B00ADE12C5}"/>
              </a:ext>
            </a:extLst>
          </p:cNvPr>
          <p:cNvSpPr/>
          <p:nvPr/>
        </p:nvSpPr>
        <p:spPr>
          <a:xfrm>
            <a:off x="482233" y="1"/>
            <a:ext cx="8661767" cy="4165172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949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482233" y="0"/>
            <a:ext cx="8661767" cy="4176563"/>
          </a:xfrm>
        </p:spPr>
        <p:txBody>
          <a:bodyPr/>
          <a:lstStyle>
            <a:lvl1pPr marL="4520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47683" y="4719043"/>
            <a:ext cx="1211871" cy="273844"/>
          </a:xfrm>
          <a:prstGeom prst="rect">
            <a:avLst/>
          </a:prstGeom>
        </p:spPr>
        <p:txBody>
          <a:bodyPr/>
          <a:lstStyle/>
          <a:p>
            <a:fld id="{48405C9C-A311-4A1E-A57B-A6FF05EAB915}" type="datetimeFigureOut">
              <a:rPr lang="en-US" smtClean="0"/>
              <a:t>1/22/2023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91555" y="4743153"/>
            <a:ext cx="4405469" cy="23094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232" y="533463"/>
            <a:ext cx="4089768" cy="3643100"/>
          </a:xfrm>
          <a:solidFill>
            <a:srgbClr val="E9F0FA"/>
          </a:solidFill>
        </p:spPr>
        <p:txBody>
          <a:bodyPr>
            <a:normAutofit/>
          </a:bodyPr>
          <a:lstStyle>
            <a:lvl1pPr marL="45205" indent="0">
              <a:buNone/>
              <a:defRPr sz="2848" u="sng" cap="none" baseline="0">
                <a:solidFill>
                  <a:srgbClr val="1E64C8"/>
                </a:solidFill>
              </a:defRPr>
            </a:lvl1pPr>
            <a:lvl2pPr marL="519020" indent="-329828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GB" noProof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8280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2233" y="734696"/>
            <a:ext cx="8661767" cy="3430477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80882" y="919287"/>
            <a:ext cx="3911020" cy="3042563"/>
          </a:xfrm>
        </p:spPr>
        <p:txBody>
          <a:bodyPr anchor="t" anchorCtr="0">
            <a:noAutofit/>
          </a:bodyPr>
          <a:lstStyle>
            <a:lvl1pPr algn="l">
              <a:lnSpc>
                <a:spcPts val="1846"/>
              </a:lnSpc>
              <a:defRPr sz="1319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en-GB" noProof="0" dirty="0"/>
              <a:t>Click to add presenters </a:t>
            </a:r>
            <a:r>
              <a:rPr lang="en-GB" noProof="0"/>
              <a:t>contact data</a:t>
            </a:r>
            <a:endParaRPr lang="en-GB" noProof="0" dirty="0"/>
          </a:p>
        </p:txBody>
      </p:sp>
      <p:sp>
        <p:nvSpPr>
          <p:cNvPr id="8" name="Titles positoning box" hidden="1"/>
          <p:cNvSpPr/>
          <p:nvPr/>
        </p:nvSpPr>
        <p:spPr>
          <a:xfrm>
            <a:off x="723349" y="964407"/>
            <a:ext cx="7916968" cy="31639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dirty="0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860297" y="1632656"/>
            <a:ext cx="3827483" cy="1102833"/>
          </a:xfrm>
        </p:spPr>
        <p:txBody>
          <a:bodyPr>
            <a:normAutofit/>
          </a:bodyPr>
          <a:lstStyle>
            <a:lvl1pPr>
              <a:lnSpc>
                <a:spcPts val="1846"/>
              </a:lnSpc>
              <a:defRPr sz="1265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social media names</a:t>
            </a:r>
            <a:endParaRPr lang="nl-NL" dirty="0"/>
          </a:p>
        </p:txBody>
      </p:sp>
      <p:pic>
        <p:nvPicPr>
          <p:cNvPr id="12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4" y="0"/>
            <a:ext cx="2204219" cy="7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31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828D-C737-4FD8-BC84-EB6BC1BF46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B44EE-EFC7-48B2-A444-26BA23905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EC103-4F4F-4B12-9C14-29990D2A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BFBD7-95AB-423B-94F4-144D7799326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D9163-EBFC-4278-B8DB-E2ADE404A1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38" y="4614969"/>
            <a:ext cx="2360582" cy="4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437784" y="132891"/>
            <a:ext cx="82827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900"/>
              <a:buNone/>
              <a:defRPr u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440794" y="629840"/>
            <a:ext cx="8279700" cy="3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t" anchorCtr="0">
            <a:normAutofit/>
          </a:bodyPr>
          <a:lstStyle>
            <a:lvl1pPr marL="457200" lvl="0" indent="-387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̶"/>
              <a:defRPr/>
            </a:lvl1pPr>
            <a:lvl2pPr marL="914400" lvl="1" indent="-387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̶"/>
              <a:defRPr/>
            </a:lvl2pPr>
            <a:lvl3pPr marL="1371600" lvl="2" indent="-387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‒"/>
              <a:defRPr/>
            </a:lvl3pPr>
            <a:lvl4pPr marL="1828800" lvl="3" indent="-387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‒"/>
              <a:defRPr/>
            </a:lvl4pPr>
            <a:lvl5pPr marL="2286000" lvl="4" indent="-387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̶"/>
              <a:defRPr/>
            </a:lvl5pPr>
            <a:lvl6pPr marL="2743200" lvl="5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222065" y="4719043"/>
            <a:ext cx="48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rporate Logo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 txBox="1">
            <a:spLocks noGrp="1"/>
          </p:cNvSpPr>
          <p:nvPr>
            <p:ph type="dt" idx="10"/>
          </p:nvPr>
        </p:nvSpPr>
        <p:spPr>
          <a:xfrm>
            <a:off x="2147683" y="4719043"/>
            <a:ext cx="121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ftr" idx="11"/>
          </p:nvPr>
        </p:nvSpPr>
        <p:spPr>
          <a:xfrm>
            <a:off x="3591555" y="4743153"/>
            <a:ext cx="440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sldNum" idx="12"/>
          </p:nvPr>
        </p:nvSpPr>
        <p:spPr>
          <a:xfrm>
            <a:off x="8222065" y="4719043"/>
            <a:ext cx="48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7" name="Google Shape;4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0685" y="2416298"/>
            <a:ext cx="3316385" cy="99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631" y="1204282"/>
            <a:ext cx="2531572" cy="2200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/>
          <p:nvPr/>
        </p:nvSpPr>
        <p:spPr>
          <a:xfrm>
            <a:off x="482233" y="734695"/>
            <a:ext cx="8661900" cy="34305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7"/>
          <p:cNvSpPr txBox="1">
            <a:spLocks noGrp="1"/>
          </p:cNvSpPr>
          <p:nvPr>
            <p:ph type="ctrTitle"/>
          </p:nvPr>
        </p:nvSpPr>
        <p:spPr>
          <a:xfrm>
            <a:off x="680881" y="919287"/>
            <a:ext cx="39111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 u="non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body" idx="1"/>
          </p:nvPr>
        </p:nvSpPr>
        <p:spPr>
          <a:xfrm>
            <a:off x="4860296" y="1632656"/>
            <a:ext cx="38274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t" anchorCtr="0">
            <a:normAutofit/>
          </a:bodyPr>
          <a:lstStyle>
            <a:lvl1pPr marL="457200" lvl="0" indent="-22860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̶"/>
              <a:defRPr/>
            </a:lvl2pPr>
            <a:lvl3pPr marL="1371600" lvl="2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‒"/>
              <a:defRPr/>
            </a:lvl3pPr>
            <a:lvl4pPr marL="1828800" lvl="3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‒"/>
              <a:defRPr/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5pPr>
            <a:lvl6pPr marL="2743200" lvl="5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pic>
        <p:nvPicPr>
          <p:cNvPr id="53" name="Google Shape;5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4913" y="0"/>
            <a:ext cx="2204086" cy="73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hoto">
  <p:cSld name="Title and Pho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>
            <a:spLocks noGrp="1"/>
          </p:cNvSpPr>
          <p:nvPr>
            <p:ph type="title"/>
          </p:nvPr>
        </p:nvSpPr>
        <p:spPr>
          <a:xfrm>
            <a:off x="437784" y="132891"/>
            <a:ext cx="82827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900"/>
              <a:buNone/>
              <a:defRPr u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dt" idx="10"/>
          </p:nvPr>
        </p:nvSpPr>
        <p:spPr>
          <a:xfrm>
            <a:off x="2147683" y="4719043"/>
            <a:ext cx="121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8"/>
          <p:cNvSpPr txBox="1">
            <a:spLocks noGrp="1"/>
          </p:cNvSpPr>
          <p:nvPr>
            <p:ph type="ftr" idx="11"/>
          </p:nvPr>
        </p:nvSpPr>
        <p:spPr>
          <a:xfrm>
            <a:off x="3591555" y="4743153"/>
            <a:ext cx="440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8"/>
          <p:cNvSpPr txBox="1">
            <a:spLocks noGrp="1"/>
          </p:cNvSpPr>
          <p:nvPr>
            <p:ph type="sldNum" idx="12"/>
          </p:nvPr>
        </p:nvSpPr>
        <p:spPr>
          <a:xfrm>
            <a:off x="8222065" y="4719043"/>
            <a:ext cx="48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59" name="Google Shape;59;p38"/>
          <p:cNvSpPr>
            <a:spLocks noGrp="1"/>
          </p:cNvSpPr>
          <p:nvPr>
            <p:ph type="pic" idx="2"/>
          </p:nvPr>
        </p:nvSpPr>
        <p:spPr>
          <a:xfrm>
            <a:off x="502082" y="723305"/>
            <a:ext cx="8163900" cy="34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Only">
  <p:cSld name="Photo Only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9"/>
          <p:cNvSpPr txBox="1">
            <a:spLocks noGrp="1"/>
          </p:cNvSpPr>
          <p:nvPr>
            <p:ph type="dt" idx="10"/>
          </p:nvPr>
        </p:nvSpPr>
        <p:spPr>
          <a:xfrm>
            <a:off x="2147683" y="4719043"/>
            <a:ext cx="121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9"/>
          <p:cNvSpPr txBox="1">
            <a:spLocks noGrp="1"/>
          </p:cNvSpPr>
          <p:nvPr>
            <p:ph type="ftr" idx="11"/>
          </p:nvPr>
        </p:nvSpPr>
        <p:spPr>
          <a:xfrm>
            <a:off x="3591555" y="4743153"/>
            <a:ext cx="440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9"/>
          <p:cNvSpPr/>
          <p:nvPr/>
        </p:nvSpPr>
        <p:spPr>
          <a:xfrm>
            <a:off x="-1" y="0"/>
            <a:ext cx="9143400" cy="514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51528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8225" tIns="24100" rIns="48225" bIns="24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9"/>
          <p:cNvSpPr>
            <a:spLocks noGrp="1"/>
          </p:cNvSpPr>
          <p:nvPr>
            <p:ph type="pic" idx="2"/>
          </p:nvPr>
        </p:nvSpPr>
        <p:spPr>
          <a:xfrm>
            <a:off x="-1" y="0"/>
            <a:ext cx="9143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lue textbox over picture">
  <p:cSld name="Light blue textbox over picture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/>
          <p:nvPr/>
        </p:nvSpPr>
        <p:spPr>
          <a:xfrm>
            <a:off x="482233" y="0"/>
            <a:ext cx="8661900" cy="4165200"/>
          </a:xfrm>
          <a:prstGeom prst="rect">
            <a:avLst/>
          </a:prstGeom>
          <a:solidFill>
            <a:srgbClr val="1E64C8"/>
          </a:solidFill>
          <a:ln w="12700" cap="flat" cmpd="sng">
            <a:solidFill>
              <a:srgbClr val="51528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8225" tIns="24100" rIns="48225" bIns="24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0"/>
          <p:cNvSpPr>
            <a:spLocks noGrp="1"/>
          </p:cNvSpPr>
          <p:nvPr>
            <p:ph type="pic" idx="2"/>
          </p:nvPr>
        </p:nvSpPr>
        <p:spPr>
          <a:xfrm>
            <a:off x="482233" y="0"/>
            <a:ext cx="8661900" cy="41766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>
            <a:spLocks noGrp="1"/>
          </p:cNvSpPr>
          <p:nvPr>
            <p:ph type="dt" idx="10"/>
          </p:nvPr>
        </p:nvSpPr>
        <p:spPr>
          <a:xfrm>
            <a:off x="2147683" y="4719043"/>
            <a:ext cx="121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0"/>
          <p:cNvSpPr txBox="1">
            <a:spLocks noGrp="1"/>
          </p:cNvSpPr>
          <p:nvPr>
            <p:ph type="ftr" idx="11"/>
          </p:nvPr>
        </p:nvSpPr>
        <p:spPr>
          <a:xfrm>
            <a:off x="3591555" y="4743153"/>
            <a:ext cx="440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0"/>
          <p:cNvSpPr txBox="1">
            <a:spLocks noGrp="1"/>
          </p:cNvSpPr>
          <p:nvPr>
            <p:ph type="body" idx="1"/>
          </p:nvPr>
        </p:nvSpPr>
        <p:spPr>
          <a:xfrm>
            <a:off x="482232" y="533462"/>
            <a:ext cx="4089900" cy="3643200"/>
          </a:xfrm>
          <a:prstGeom prst="rect">
            <a:avLst/>
          </a:prstGeom>
          <a:solidFill>
            <a:srgbClr val="E9F0FA"/>
          </a:solidFill>
          <a:ln>
            <a:noFill/>
          </a:ln>
        </p:spPr>
        <p:txBody>
          <a:bodyPr spcFirstLastPara="1" wrap="square" lIns="48225" tIns="24100" rIns="48225" bIns="241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2800"/>
              <a:buNone/>
              <a:defRPr sz="2800" u="none" cap="none">
                <a:solidFill>
                  <a:srgbClr val="1E64C8"/>
                </a:solidFill>
              </a:defRPr>
            </a:lvl1pPr>
            <a:lvl2pPr marL="914400" lvl="1" indent="-387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2500"/>
              <a:buChar char="̶"/>
              <a:defRPr>
                <a:solidFill>
                  <a:srgbClr val="1E64C8"/>
                </a:solidFill>
              </a:defRPr>
            </a:lvl2pPr>
            <a:lvl3pPr marL="1371600" lvl="2" indent="-387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2500"/>
              <a:buChar char="‒"/>
              <a:defRPr>
                <a:solidFill>
                  <a:srgbClr val="1E64C8"/>
                </a:solidFill>
              </a:defRPr>
            </a:lvl3pPr>
            <a:lvl4pPr marL="1828800" lvl="3" indent="-3873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2500"/>
              <a:buChar char="‒"/>
              <a:defRPr>
                <a:solidFill>
                  <a:srgbClr val="1E64C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2500"/>
              <a:buNone/>
              <a:defRPr>
                <a:solidFill>
                  <a:srgbClr val="1E64C8"/>
                </a:solidFill>
              </a:defRPr>
            </a:lvl5pPr>
            <a:lvl6pPr marL="2743200" lvl="5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2233" y="734696"/>
            <a:ext cx="8661767" cy="3430477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680882" y="1205508"/>
            <a:ext cx="8007342" cy="2339464"/>
          </a:xfrm>
        </p:spPr>
        <p:txBody>
          <a:bodyPr anchor="b">
            <a:noAutofit/>
          </a:bodyPr>
          <a:lstStyle>
            <a:lvl1pPr algn="l">
              <a:lnSpc>
                <a:spcPts val="5801"/>
              </a:lnSpc>
              <a:defRPr sz="5273" u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76842" y="3625339"/>
            <a:ext cx="8011382" cy="307547"/>
          </a:xfrm>
        </p:spPr>
        <p:txBody>
          <a:bodyPr>
            <a:normAutofit/>
          </a:bodyPr>
          <a:lstStyle>
            <a:lvl1pPr marL="0" indent="0" algn="l">
              <a:lnSpc>
                <a:spcPts val="1898"/>
              </a:lnSpc>
              <a:buNone/>
              <a:defRPr sz="1582">
                <a:solidFill>
                  <a:schemeClr val="accent6"/>
                </a:solidFill>
              </a:defRPr>
            </a:lvl1pPr>
            <a:lvl2pPr marL="342858" indent="0" algn="ctr">
              <a:buNone/>
              <a:defRPr sz="1500"/>
            </a:lvl2pPr>
            <a:lvl3pPr marL="685717" indent="0" algn="ctr">
              <a:buNone/>
              <a:defRPr sz="1350"/>
            </a:lvl3pPr>
            <a:lvl4pPr marL="1028575" indent="0" algn="ctr">
              <a:buNone/>
              <a:defRPr sz="1200"/>
            </a:lvl4pPr>
            <a:lvl5pPr marL="1371433" indent="0" algn="ctr">
              <a:buNone/>
              <a:defRPr sz="1200"/>
            </a:lvl5pPr>
            <a:lvl6pPr marL="1714292" indent="0" algn="ctr">
              <a:buNone/>
              <a:defRPr sz="1200"/>
            </a:lvl6pPr>
            <a:lvl7pPr marL="2057150" indent="0" algn="ctr">
              <a:buNone/>
              <a:defRPr sz="1200"/>
            </a:lvl7pPr>
            <a:lvl8pPr marL="2400008" indent="0" algn="ctr">
              <a:buNone/>
              <a:defRPr sz="1200"/>
            </a:lvl8pPr>
            <a:lvl9pPr marL="2742867" indent="0" algn="ctr">
              <a:buNone/>
              <a:defRPr sz="1200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/>
        </p:nvSpPr>
        <p:spPr>
          <a:xfrm>
            <a:off x="723349" y="3379219"/>
            <a:ext cx="7916968" cy="303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37CCD-7B5D-478F-85D1-77826442B5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38" y="4614969"/>
            <a:ext cx="2360582" cy="4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2233" y="1"/>
            <a:ext cx="8661767" cy="4165172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680882" y="1711821"/>
            <a:ext cx="8007342" cy="2339464"/>
          </a:xfrm>
        </p:spPr>
        <p:txBody>
          <a:bodyPr anchor="b">
            <a:noAutofit/>
          </a:bodyPr>
          <a:lstStyle>
            <a:lvl1pPr algn="l">
              <a:lnSpc>
                <a:spcPts val="5801"/>
              </a:lnSpc>
              <a:defRPr sz="5273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/>
              <a:t>Click to add chapter title</a:t>
            </a:r>
            <a:endParaRPr lang="en-GB" noProof="0" dirty="0"/>
          </a:p>
        </p:txBody>
      </p:sp>
      <p:sp>
        <p:nvSpPr>
          <p:cNvPr id="8" name="Titles positoning box" hidden="1"/>
          <p:cNvSpPr/>
          <p:nvPr/>
        </p:nvSpPr>
        <p:spPr>
          <a:xfrm>
            <a:off x="723349" y="3872813"/>
            <a:ext cx="7916968" cy="3037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2066" y="4719043"/>
            <a:ext cx="4861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1E64C8"/>
                </a:solidFill>
              </a:defRPr>
            </a:lvl1pPr>
          </a:lstStyle>
          <a:p>
            <a:fld id="{FBABFBD7-95AB-423B-94F4-144D7799326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5866E8-B8F8-4452-B194-612C9660B3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38" y="4614969"/>
            <a:ext cx="2360582" cy="4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6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437784" y="132891"/>
            <a:ext cx="82827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4C8"/>
              </a:buClr>
              <a:buSzPts val="2800"/>
              <a:buFont typeface="Open Sans"/>
              <a:buNone/>
              <a:defRPr sz="2800" i="0" u="sng" strike="noStrike" cap="none">
                <a:solidFill>
                  <a:srgbClr val="1E64C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Open Sans"/>
              <a:buNone/>
              <a:defRPr sz="9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Open Sans"/>
              <a:buNone/>
              <a:defRPr sz="9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Open Sans"/>
              <a:buNone/>
              <a:defRPr sz="9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Open Sans"/>
              <a:buNone/>
              <a:defRPr sz="9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Open Sans"/>
              <a:buNone/>
              <a:defRPr sz="9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Open Sans"/>
              <a:buNone/>
              <a:defRPr sz="9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Open Sans"/>
              <a:buNone/>
              <a:defRPr sz="9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Open Sans"/>
              <a:buNone/>
              <a:defRPr sz="9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440794" y="629840"/>
            <a:ext cx="8279700" cy="3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Char char="̶"/>
              <a:defRPr sz="2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Char char="‒"/>
              <a:defRPr sz="2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Char char="‒"/>
              <a:defRPr sz="2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•"/>
              <a:defRPr sz="1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dt" idx="10"/>
          </p:nvPr>
        </p:nvSpPr>
        <p:spPr>
          <a:xfrm>
            <a:off x="2147683" y="4719043"/>
            <a:ext cx="1212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0"/>
          <p:cNvSpPr txBox="1">
            <a:spLocks noGrp="1"/>
          </p:cNvSpPr>
          <p:nvPr>
            <p:ph type="ftr" idx="11"/>
          </p:nvPr>
        </p:nvSpPr>
        <p:spPr>
          <a:xfrm>
            <a:off x="3591555" y="4743153"/>
            <a:ext cx="440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0"/>
          <p:cNvSpPr txBox="1">
            <a:spLocks noGrp="1"/>
          </p:cNvSpPr>
          <p:nvPr>
            <p:ph type="sldNum" idx="12"/>
          </p:nvPr>
        </p:nvSpPr>
        <p:spPr>
          <a:xfrm>
            <a:off x="8222065" y="4719043"/>
            <a:ext cx="48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1E64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7785" y="132891"/>
            <a:ext cx="8282588" cy="4554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795" y="629840"/>
            <a:ext cx="8279578" cy="4089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2066" y="4786658"/>
            <a:ext cx="4861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1E64C8"/>
                </a:solidFill>
              </a:defRPr>
            </a:lvl1pPr>
          </a:lstStyle>
          <a:p>
            <a:fld id="{FBABFBD7-95AB-423B-94F4-144D7799326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positioning box" hidden="1"/>
          <p:cNvSpPr/>
          <p:nvPr/>
        </p:nvSpPr>
        <p:spPr>
          <a:xfrm>
            <a:off x="489018" y="193641"/>
            <a:ext cx="8163779" cy="24449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dirty="0"/>
          </a:p>
        </p:txBody>
      </p:sp>
      <p:sp>
        <p:nvSpPr>
          <p:cNvPr id="8" name="Text positoning box" hidden="1"/>
          <p:cNvSpPr/>
          <p:nvPr/>
        </p:nvSpPr>
        <p:spPr>
          <a:xfrm>
            <a:off x="489018" y="835313"/>
            <a:ext cx="4340093" cy="33222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dirty="0"/>
          </a:p>
        </p:txBody>
      </p:sp>
      <p:sp>
        <p:nvSpPr>
          <p:cNvPr id="9" name="Logo positioning box" hidden="1"/>
          <p:cNvSpPr/>
          <p:nvPr/>
        </p:nvSpPr>
        <p:spPr>
          <a:xfrm flipV="1">
            <a:off x="489827" y="4154859"/>
            <a:ext cx="8162970" cy="7469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dirty="0"/>
          </a:p>
        </p:txBody>
      </p:sp>
      <p:sp>
        <p:nvSpPr>
          <p:cNvPr id="12" name="Text positoning box" hidden="1"/>
          <p:cNvSpPr/>
          <p:nvPr/>
        </p:nvSpPr>
        <p:spPr>
          <a:xfrm>
            <a:off x="4837148" y="835313"/>
            <a:ext cx="482233" cy="33222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dirty="0"/>
          </a:p>
        </p:txBody>
      </p:sp>
      <p:sp>
        <p:nvSpPr>
          <p:cNvPr id="13" name="Text positoning box" hidden="1"/>
          <p:cNvSpPr/>
          <p:nvPr/>
        </p:nvSpPr>
        <p:spPr>
          <a:xfrm>
            <a:off x="5326165" y="715269"/>
            <a:ext cx="3326632" cy="34423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49" dirty="0"/>
          </a:p>
        </p:txBody>
      </p:sp>
    </p:spTree>
    <p:extLst>
      <p:ext uri="{BB962C8B-B14F-4D97-AF65-F5344CB8AC3E}">
        <p14:creationId xmlns:p14="http://schemas.microsoft.com/office/powerpoint/2010/main" val="153054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685717" rtl="0" eaLnBrk="1" latinLnBrk="0" hangingPunct="1">
        <a:lnSpc>
          <a:spcPct val="90000"/>
        </a:lnSpc>
        <a:spcBef>
          <a:spcPct val="0"/>
        </a:spcBef>
        <a:buNone/>
        <a:defRPr sz="2848" u="none" kern="1200" cap="none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71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241093" indent="-189837" algn="l" defTabSz="241093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474652" indent="-241931" algn="l" defTabSz="68571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760112" indent="-285461" algn="l" defTabSz="68571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17" indent="-611104" algn="l" defTabSz="68571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21" indent="-171429" algn="l" defTabSz="6857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9" indent="-171429" algn="l" defTabSz="6857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37" indent="-171429" algn="l" defTabSz="6857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96" indent="-171429" algn="l" defTabSz="6857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8" algn="l" defTabSz="6857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7" algn="l" defTabSz="6857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5" algn="l" defTabSz="6857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3" algn="l" defTabSz="6857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2" algn="l" defTabSz="6857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0" algn="l" defTabSz="6857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8" algn="l" defTabSz="6857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67" algn="l" defTabSz="6857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signabetterbusiness.tools/tools/value-proposition-canva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xmlns.com/foaf/0.1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ml.io/yarrrml/mate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330.png"/><Relationship Id="rId26" Type="http://schemas.openxmlformats.org/officeDocument/2006/relationships/image" Target="../media/image37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410.png"/><Relationship Id="rId42" Type="http://schemas.openxmlformats.org/officeDocument/2006/relationships/image" Target="../media/image490.png"/><Relationship Id="rId47" Type="http://schemas.openxmlformats.org/officeDocument/2006/relationships/customXml" Target="../ink/ink23.xml"/><Relationship Id="rId50" Type="http://schemas.openxmlformats.org/officeDocument/2006/relationships/image" Target="../media/image530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image" Target="../media/image48.emf"/><Relationship Id="rId16" Type="http://schemas.openxmlformats.org/officeDocument/2006/relationships/image" Target="../media/image360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361.png"/><Relationship Id="rId32" Type="http://schemas.openxmlformats.org/officeDocument/2006/relationships/image" Target="../media/image40.png"/><Relationship Id="rId37" Type="http://schemas.openxmlformats.org/officeDocument/2006/relationships/customXml" Target="../ink/ink18.xml"/><Relationship Id="rId40" Type="http://schemas.openxmlformats.org/officeDocument/2006/relationships/image" Target="../media/image48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570.png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4" Type="http://schemas.openxmlformats.org/officeDocument/2006/relationships/image" Target="../media/image280.png"/><Relationship Id="rId9" Type="http://schemas.openxmlformats.org/officeDocument/2006/relationships/customXml" Target="../ink/ink4.xml"/><Relationship Id="rId14" Type="http://schemas.openxmlformats.org/officeDocument/2006/relationships/image" Target="../media/image350.png"/><Relationship Id="rId22" Type="http://schemas.openxmlformats.org/officeDocument/2006/relationships/image" Target="../media/image35.png"/><Relationship Id="rId27" Type="http://schemas.openxmlformats.org/officeDocument/2006/relationships/customXml" Target="../ink/ink13.xml"/><Relationship Id="rId30" Type="http://schemas.openxmlformats.org/officeDocument/2006/relationships/image" Target="../media/image39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520.png"/><Relationship Id="rId56" Type="http://schemas.openxmlformats.org/officeDocument/2006/relationships/image" Target="../media/image560.png"/><Relationship Id="rId8" Type="http://schemas.openxmlformats.org/officeDocument/2006/relationships/image" Target="../media/image30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32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470.png"/><Relationship Id="rId46" Type="http://schemas.openxmlformats.org/officeDocument/2006/relationships/image" Target="../media/image510.png"/><Relationship Id="rId59" Type="http://schemas.openxmlformats.org/officeDocument/2006/relationships/customXml" Target="../ink/ink29.xml"/><Relationship Id="rId20" Type="http://schemas.openxmlformats.org/officeDocument/2006/relationships/image" Target="../media/image340.png"/><Relationship Id="rId41" Type="http://schemas.openxmlformats.org/officeDocument/2006/relationships/customXml" Target="../ink/ink20.xml"/><Relationship Id="rId54" Type="http://schemas.openxmlformats.org/officeDocument/2006/relationships/image" Target="../media/image5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80.png"/><Relationship Id="rId36" Type="http://schemas.openxmlformats.org/officeDocument/2006/relationships/image" Target="../media/image460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31.png"/><Relationship Id="rId31" Type="http://schemas.openxmlformats.org/officeDocument/2006/relationships/customXml" Target="../ink/ink15.xml"/><Relationship Id="rId44" Type="http://schemas.openxmlformats.org/officeDocument/2006/relationships/image" Target="../media/image420.png"/><Relationship Id="rId52" Type="http://schemas.openxmlformats.org/officeDocument/2006/relationships/image" Target="../media/image540.png"/><Relationship Id="rId60" Type="http://schemas.openxmlformats.org/officeDocument/2006/relationships/image" Target="../media/image58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ugent.be/midfranc/BDS_project/blob/main/src/HTTPClient.ts" TargetMode="External"/><Relationship Id="rId2" Type="http://schemas.openxmlformats.org/officeDocument/2006/relationships/hyperlink" Target="https://github.ugent.be/geeckela/bds_project/blob/master/src/services/coghent-sparql-queries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ugent.be/smadcrae/project-bds/blob/master/src/solid/ApiController.ts" TargetMode="External"/><Relationship Id="rId5" Type="http://schemas.openxmlformats.org/officeDocument/2006/relationships/hyperlink" Target="https://github.ugent.be/odvijt/Project-BDS/blob/main/DataRetrieval/DataRetrieval.ipynb" TargetMode="External"/><Relationship Id="rId4" Type="http://schemas.openxmlformats.org/officeDocument/2006/relationships/hyperlink" Target="https://github.ugent.be/idpla/BigData-Group-2/blob/main/Code/data_reader.py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routeyou.com/topic/view/139" TargetMode="External"/><Relationship Id="rId13" Type="http://schemas.openxmlformats.org/officeDocument/2006/relationships/hyperlink" Target="https://help.routeyou.com/topic/view/311" TargetMode="External"/><Relationship Id="rId3" Type="http://schemas.openxmlformats.org/officeDocument/2006/relationships/hyperlink" Target="https://help.routeyou.com/topic/view/137" TargetMode="External"/><Relationship Id="rId7" Type="http://schemas.openxmlformats.org/officeDocument/2006/relationships/hyperlink" Target="https://help.routeyou.com/topic/view/436" TargetMode="External"/><Relationship Id="rId12" Type="http://schemas.openxmlformats.org/officeDocument/2006/relationships/hyperlink" Target="https://help.routeyou.com/topic/view/43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lp.routeyou.com/topic/view/673" TargetMode="External"/><Relationship Id="rId11" Type="http://schemas.openxmlformats.org/officeDocument/2006/relationships/hyperlink" Target="https://help.routeyou.com/topic/view/622" TargetMode="External"/><Relationship Id="rId5" Type="http://schemas.openxmlformats.org/officeDocument/2006/relationships/hyperlink" Target="https://help.routeyou.com/topic/view/138" TargetMode="External"/><Relationship Id="rId10" Type="http://schemas.openxmlformats.org/officeDocument/2006/relationships/hyperlink" Target="https://help.routeyou.com/topic/view/330" TargetMode="External"/><Relationship Id="rId4" Type="http://schemas.openxmlformats.org/officeDocument/2006/relationships/hyperlink" Target="https://help.routeyou.com/topic/view/387" TargetMode="External"/><Relationship Id="rId9" Type="http://schemas.openxmlformats.org/officeDocument/2006/relationships/hyperlink" Target="https://help.routeyou.com/topic/view/36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>
            <a:spLocks noGrp="1"/>
          </p:cNvSpPr>
          <p:nvPr>
            <p:ph type="ctrTitle"/>
          </p:nvPr>
        </p:nvSpPr>
        <p:spPr>
          <a:xfrm>
            <a:off x="680881" y="1026410"/>
            <a:ext cx="8007300" cy="16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Arial"/>
              <a:buNone/>
            </a:pPr>
            <a:r>
              <a:rPr lang="nl"/>
              <a:t>Workshop </a:t>
            </a:r>
            <a:br>
              <a:rPr lang="nl"/>
            </a:br>
            <a:r>
              <a:rPr lang="nl"/>
              <a:t>Cogent</a:t>
            </a:r>
            <a:endParaRPr u="none" dirty="0"/>
          </a:p>
        </p:txBody>
      </p:sp>
      <p:sp>
        <p:nvSpPr>
          <p:cNvPr id="76" name="Google Shape;76;p1"/>
          <p:cNvSpPr txBox="1">
            <a:spLocks noGrp="1"/>
          </p:cNvSpPr>
          <p:nvPr>
            <p:ph type="subTitle" idx="1"/>
          </p:nvPr>
        </p:nvSpPr>
        <p:spPr>
          <a:xfrm>
            <a:off x="680881" y="3005906"/>
            <a:ext cx="8231184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225" tIns="24100" rIns="48225" bIns="24100" anchor="t" anchorCtr="0">
            <a:normAutofit fontScale="925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nl"/>
              <a:t>S-Team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nl" sz="1300" b="1"/>
              <a:t>Coaches</a:t>
            </a:r>
            <a:r>
              <a:rPr lang="nl" sz="1300"/>
              <a:t>: Dieter De Witte, Dilawar Ali</a:t>
            </a:r>
            <a:endParaRPr sz="13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C1272-C52F-C81B-23B9-AD05659A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23" y="738188"/>
            <a:ext cx="4919477" cy="34210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2632-D405-6704-3932-705EADF9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 ARTeveldestad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D4093-F0A8-5AC4-2D38-19AF0B7A9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Can we create thematic routes through Gent containing art items of Coghent*?</a:t>
            </a:r>
          </a:p>
          <a:p>
            <a:pPr marL="527050" lvl="1" indent="0">
              <a:buNone/>
            </a:pPr>
            <a:r>
              <a:rPr lang="en-US"/>
              <a:t>	*</a:t>
            </a:r>
            <a:r>
              <a:rPr lang="en-US" sz="1200"/>
              <a:t>5 musea == 5 locations </a:t>
            </a:r>
            <a:r>
              <a:rPr lang="en-US" sz="1050" i="1"/>
              <a:t>(short, thematic blitz visits of 30'  per museum)</a:t>
            </a:r>
          </a:p>
          <a:p>
            <a:endParaRPr lang="en-US" sz="1000"/>
          </a:p>
          <a:p>
            <a:r>
              <a:rPr lang="en-US"/>
              <a:t>Example: Flower query: </a:t>
            </a:r>
          </a:p>
          <a:p>
            <a:pPr lvl="1"/>
            <a:r>
              <a:rPr lang="en-US" sz="1500"/>
              <a:t>{ "query": "bloemen", end: "gastronomic", 'max_length": 4}                POI </a:t>
            </a:r>
            <a:r>
              <a:rPr lang="en-US" sz="1100"/>
              <a:t>(RouteYou)</a:t>
            </a:r>
            <a:endParaRPr lang="en-US" sz="15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60BFF4-6017-032B-EC8A-377717225BFB}"/>
              </a:ext>
            </a:extLst>
          </p:cNvPr>
          <p:cNvCxnSpPr>
            <a:cxnSpLocks/>
          </p:cNvCxnSpPr>
          <p:nvPr/>
        </p:nvCxnSpPr>
        <p:spPr>
          <a:xfrm flipV="1">
            <a:off x="3959942" y="360591"/>
            <a:ext cx="1316295" cy="79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6DA9C6-0DB4-2C8C-DCBD-AF80B9ED3A53}"/>
              </a:ext>
            </a:extLst>
          </p:cNvPr>
          <p:cNvSpPr txBox="1"/>
          <p:nvPr/>
        </p:nvSpPr>
        <p:spPr>
          <a:xfrm>
            <a:off x="5191433" y="28553"/>
            <a:ext cx="2654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Themes based on: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CV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Semantics (wiki game)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Basic NLP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7D00ED-3C0E-5B25-D7F7-50DDEC3CF7D3}"/>
              </a:ext>
            </a:extLst>
          </p:cNvPr>
          <p:cNvCxnSpPr>
            <a:cxnSpLocks/>
          </p:cNvCxnSpPr>
          <p:nvPr/>
        </p:nvCxnSpPr>
        <p:spPr>
          <a:xfrm flipV="1">
            <a:off x="3959942" y="797071"/>
            <a:ext cx="1316295" cy="36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AC269C-8447-DEA4-9A54-3B80B7857FA5}"/>
              </a:ext>
            </a:extLst>
          </p:cNvPr>
          <p:cNvCxnSpPr>
            <a:cxnSpLocks/>
          </p:cNvCxnSpPr>
          <p:nvPr/>
        </p:nvCxnSpPr>
        <p:spPr>
          <a:xfrm flipV="1">
            <a:off x="3959942" y="629840"/>
            <a:ext cx="1316295" cy="52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C68FD91-7CAD-77D5-A824-DCC49CBA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4" y="3731614"/>
            <a:ext cx="7895433" cy="128202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429207-8D28-E325-AD82-1F817E49274C}"/>
              </a:ext>
            </a:extLst>
          </p:cNvPr>
          <p:cNvCxnSpPr/>
          <p:nvPr/>
        </p:nvCxnSpPr>
        <p:spPr>
          <a:xfrm flipV="1">
            <a:off x="6454140" y="3162157"/>
            <a:ext cx="838200" cy="126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30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7815-3032-DA57-0CD0-AE7AB4A0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Solution: hurdles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E688C-BC46-D109-81FE-BB8D03FD9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794" y="629840"/>
            <a:ext cx="8546390" cy="3531000"/>
          </a:xfrm>
        </p:spPr>
        <p:txBody>
          <a:bodyPr/>
          <a:lstStyle/>
          <a:p>
            <a:r>
              <a:rPr lang="en-US"/>
              <a:t>Requirement ~ support for 4 months </a:t>
            </a:r>
            <a:r>
              <a:rPr lang="en-US" sz="1800"/>
              <a:t>( 2 april - 2+</a:t>
            </a:r>
            <a:r>
              <a:rPr lang="nl-NL" sz="1800"/>
              <a:t>3 juni  </a:t>
            </a:r>
            <a:r>
              <a:rPr lang="nl-NL" sz="1800" i="1"/>
              <a:t>Open Cultuurfestival Collectie van de Gentenaar</a:t>
            </a:r>
            <a:endParaRPr lang="en-US" i="1"/>
          </a:p>
          <a:p>
            <a:pPr lvl="1"/>
            <a:r>
              <a:rPr lang="en-US" sz="2000"/>
              <a:t>=&gt; hardware</a:t>
            </a:r>
          </a:p>
          <a:p>
            <a:pPr lvl="1"/>
            <a:r>
              <a:rPr lang="en-US" sz="2000"/>
              <a:t>=&gt; personnel</a:t>
            </a:r>
          </a:p>
          <a:p>
            <a:pPr lvl="1"/>
            <a:r>
              <a:rPr lang="en-US" sz="2000"/>
              <a:t>&lt;&gt; budget of 20k</a:t>
            </a:r>
          </a:p>
          <a:p>
            <a:pPr lvl="1"/>
            <a:endParaRPr lang="en-US"/>
          </a:p>
          <a:p>
            <a:r>
              <a:rPr lang="en-US"/>
              <a:t>Runamic</a:t>
            </a:r>
          </a:p>
          <a:p>
            <a:pPr lvl="1"/>
            <a:r>
              <a:rPr lang="en-US"/>
              <a:t>does not compile</a:t>
            </a:r>
          </a:p>
          <a:p>
            <a:pPr lvl="1"/>
            <a:r>
              <a:rPr lang="en-US"/>
              <a:t>Krishna left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97201-A564-1FEE-24E0-AAE7ECD7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215" y="1817514"/>
            <a:ext cx="4775282" cy="2519736"/>
          </a:xfrm>
          <a:prstGeom prst="rect">
            <a:avLst/>
          </a:prstGeom>
        </p:spPr>
      </p:pic>
      <p:pic>
        <p:nvPicPr>
          <p:cNvPr id="1026" name="Picture 2" descr="Weeping Smiley | Symbols &amp; Emoticons">
            <a:extLst>
              <a:ext uri="{FF2B5EF4-FFF2-40B4-BE49-F238E27FC236}">
                <a16:creationId xmlns:a16="http://schemas.microsoft.com/office/drawing/2014/main" id="{06EE4B73-D3E4-B6D7-21F3-1E4AB745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3999310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6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AD0A-8369-755C-2657-499DB9C1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99718-90E3-0C70-603C-2492F929E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794" y="629840"/>
            <a:ext cx="4131206" cy="451366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/>
              <a:t>Buy PRO account (1k)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sz="2000"/>
              <a:t>Private environment with own routes ~ </a:t>
            </a:r>
            <a:r>
              <a:rPr lang="en-US" sz="1100"/>
              <a:t>cogent.routeyou.com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sz="2000"/>
              <a:t>SLA: not our problem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sz="2000"/>
              <a:t>Free app with large userbase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sz="2000"/>
              <a:t>Large KG with thematic POIs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sz="2000"/>
              <a:t>Custom Routing algorithms</a:t>
            </a:r>
          </a:p>
        </p:txBody>
      </p:sp>
      <p:sp>
        <p:nvSpPr>
          <p:cNvPr id="4" name="AutoShape 6" descr="Screenshot image 4">
            <a:extLst>
              <a:ext uri="{FF2B5EF4-FFF2-40B4-BE49-F238E27FC236}">
                <a16:creationId xmlns:a16="http://schemas.microsoft.com/office/drawing/2014/main" id="{3B462A5B-8C47-0D90-ACD1-881D6F5B4B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29111-70D1-AA0A-B2B1-83C9706AB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741"/>
          <a:stretch/>
        </p:blipFill>
        <p:spPr>
          <a:xfrm>
            <a:off x="7062466" y="48220"/>
            <a:ext cx="1993766" cy="283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5C60D-0363-4136-9DBE-08FD9D584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85"/>
          <a:stretch/>
        </p:blipFill>
        <p:spPr>
          <a:xfrm>
            <a:off x="5068701" y="1352320"/>
            <a:ext cx="1830557" cy="2438859"/>
          </a:xfrm>
          <a:prstGeom prst="rect">
            <a:avLst/>
          </a:prstGeom>
        </p:spPr>
      </p:pic>
      <p:pic>
        <p:nvPicPr>
          <p:cNvPr id="2052" name="Picture 4" descr="Navigate with the RouteYou Mobile Website or Web App | RouteYou Help">
            <a:extLst>
              <a:ext uri="{FF2B5EF4-FFF2-40B4-BE49-F238E27FC236}">
                <a16:creationId xmlns:a16="http://schemas.microsoft.com/office/drawing/2014/main" id="{769039FA-3E19-0901-B256-F2F4D5ED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325" y="3105150"/>
            <a:ext cx="887479" cy="17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620B66-55DE-6248-1CC5-914BBC024507}"/>
              </a:ext>
            </a:extLst>
          </p:cNvPr>
          <p:cNvCxnSpPr/>
          <p:nvPr/>
        </p:nvCxnSpPr>
        <p:spPr>
          <a:xfrm>
            <a:off x="7005316" y="-305626"/>
            <a:ext cx="0" cy="583882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42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D76F-C748-9DB2-420F-50DF0C8B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228B0-46C6-1959-D764-442255A03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C2631-4F47-28FB-B0CC-9D127A9FB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4" r="63582" b="29557"/>
          <a:stretch/>
        </p:blipFill>
        <p:spPr>
          <a:xfrm>
            <a:off x="423506" y="35731"/>
            <a:ext cx="8001001" cy="510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1FFD2-0CFD-E028-E3C9-BDDDD55FEA5E}"/>
              </a:ext>
            </a:extLst>
          </p:cNvPr>
          <p:cNvSpPr txBox="1"/>
          <p:nvPr/>
        </p:nvSpPr>
        <p:spPr>
          <a:xfrm>
            <a:off x="5162550" y="479999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https://mvisitbrussels.routeyou.com/routes</a:t>
            </a:r>
          </a:p>
        </p:txBody>
      </p:sp>
    </p:spTree>
    <p:extLst>
      <p:ext uri="{BB962C8B-B14F-4D97-AF65-F5344CB8AC3E}">
        <p14:creationId xmlns:p14="http://schemas.microsoft.com/office/powerpoint/2010/main" val="322096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F0FACE-1CC1-B7D8-2A44-05ED27AF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18" y="0"/>
            <a:ext cx="8139563" cy="5143500"/>
          </a:xfrm>
          <a:prstGeom prst="rect">
            <a:avLst/>
          </a:prstGeom>
          <a:ln w="34925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5435FD-C84C-BBCF-78B8-74199F3338A4}"/>
              </a:ext>
            </a:extLst>
          </p:cNvPr>
          <p:cNvSpPr/>
          <p:nvPr/>
        </p:nvSpPr>
        <p:spPr>
          <a:xfrm>
            <a:off x="502218" y="152401"/>
            <a:ext cx="1945707" cy="4838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5730F-173B-3934-72BF-3F090D52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 of our PoC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EF531-7E71-0B69-680E-90027BBFA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Generate</a:t>
            </a:r>
            <a:r>
              <a:rPr lang="en-US"/>
              <a:t> / Enrich collections of POIs</a:t>
            </a:r>
          </a:p>
          <a:p>
            <a:pPr lvl="1"/>
            <a:r>
              <a:rPr lang="en-US"/>
              <a:t>CV relations</a:t>
            </a:r>
          </a:p>
          <a:p>
            <a:pPr lvl="1"/>
            <a:r>
              <a:rPr lang="en-US"/>
              <a:t>Semantic relations</a:t>
            </a:r>
          </a:p>
          <a:p>
            <a:pPr lvl="1"/>
            <a:r>
              <a:rPr lang="en-US"/>
              <a:t>NLP</a:t>
            </a:r>
          </a:p>
          <a:p>
            <a:pPr lvl="1"/>
            <a:r>
              <a:rPr lang="en-US"/>
              <a:t>Additional POIs extracted from RouteYou</a:t>
            </a:r>
          </a:p>
          <a:p>
            <a:pPr lvl="1"/>
            <a:endParaRPr lang="en-US"/>
          </a:p>
          <a:p>
            <a:r>
              <a:rPr lang="en-US" b="1"/>
              <a:t>Ingest</a:t>
            </a:r>
            <a:r>
              <a:rPr lang="en-US"/>
              <a:t> POIs in RouteYou </a:t>
            </a:r>
          </a:p>
          <a:p>
            <a:pPr lvl="1"/>
            <a:r>
              <a:rPr lang="en-US"/>
              <a:t>generate large number of routes</a:t>
            </a:r>
          </a:p>
          <a:p>
            <a:pPr lvl="1"/>
            <a:r>
              <a:rPr lang="en-US"/>
              <a:t>museum converators select their favorites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B39772D-A9F1-E906-DC6C-194513480613}"/>
              </a:ext>
            </a:extLst>
          </p:cNvPr>
          <p:cNvSpPr/>
          <p:nvPr/>
        </p:nvSpPr>
        <p:spPr>
          <a:xfrm>
            <a:off x="7291907" y="360591"/>
            <a:ext cx="666750" cy="2962275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572F9-5788-6CD8-143A-CFB13FE5969C}"/>
              </a:ext>
            </a:extLst>
          </p:cNvPr>
          <p:cNvSpPr txBox="1"/>
          <p:nvPr/>
        </p:nvSpPr>
        <p:spPr>
          <a:xfrm>
            <a:off x="7958657" y="1552902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Iterative </a:t>
            </a:r>
          </a:p>
          <a:p>
            <a:r>
              <a:rPr lang="en-US">
                <a:solidFill>
                  <a:srgbClr val="FF0000"/>
                </a:solidFill>
              </a:rPr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152674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o about that Q&amp;A... : r/blackdesertonline">
            <a:extLst>
              <a:ext uri="{FF2B5EF4-FFF2-40B4-BE49-F238E27FC236}">
                <a16:creationId xmlns:a16="http://schemas.microsoft.com/office/drawing/2014/main" id="{1EB17DBB-FEFB-6286-60E8-6BCAA5BD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4656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nday Coffee Memes That Kick The Week In The Beans">
            <a:extLst>
              <a:ext uri="{FF2B5EF4-FFF2-40B4-BE49-F238E27FC236}">
                <a16:creationId xmlns:a16="http://schemas.microsoft.com/office/drawing/2014/main" id="{97FC0EFF-A712-CA49-4F15-EA1744FF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742" y="1745621"/>
            <a:ext cx="1652258" cy="165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3BB65F-B67F-9D1B-56B2-CF3A01DCA132}"/>
              </a:ext>
            </a:extLst>
          </p:cNvPr>
          <p:cNvSpPr txBox="1"/>
          <p:nvPr/>
        </p:nvSpPr>
        <p:spPr>
          <a:xfrm>
            <a:off x="6416945" y="1786920"/>
            <a:ext cx="904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1385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3E7D79-0F65-5E9F-ACC3-0571FAC2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74" y="279592"/>
            <a:ext cx="7993626" cy="48639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CD156-B1BE-396C-3058-E815D62B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0" y="2523542"/>
            <a:ext cx="1504335" cy="376007"/>
          </a:xfrm>
        </p:spPr>
        <p:txBody>
          <a:bodyPr/>
          <a:lstStyle/>
          <a:p>
            <a:r>
              <a:rPr lang="en-US" sz="2000"/>
              <a:t>Part II: Ideation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66694-0719-AB85-A400-E46CFF559686}"/>
              </a:ext>
            </a:extLst>
          </p:cNvPr>
          <p:cNvSpPr txBox="1"/>
          <p:nvPr/>
        </p:nvSpPr>
        <p:spPr>
          <a:xfrm>
            <a:off x="4402394" y="0"/>
            <a:ext cx="46568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/>
                </a:solidFill>
                <a:hlinkClick r:id="rId4"/>
              </a:rPr>
              <a:t>https://www.designabetterbusiness.tools/tools/value-proposition-canvas</a:t>
            </a:r>
            <a:endParaRPr lang="en-US" sz="1100">
              <a:solidFill>
                <a:schemeClr val="bg2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B488E2-9A6E-E08A-F5D2-80D095473C9A}"/>
              </a:ext>
            </a:extLst>
          </p:cNvPr>
          <p:cNvCxnSpPr/>
          <p:nvPr/>
        </p:nvCxnSpPr>
        <p:spPr>
          <a:xfrm flipV="1">
            <a:off x="5574890" y="4830097"/>
            <a:ext cx="405581" cy="6268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86631C-6BD4-2435-898A-53BB8840AD05}"/>
              </a:ext>
            </a:extLst>
          </p:cNvPr>
          <p:cNvSpPr txBox="1"/>
          <p:nvPr/>
        </p:nvSpPr>
        <p:spPr>
          <a:xfrm>
            <a:off x="5666278" y="5279922"/>
            <a:ext cx="257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ALWAYS START WITH THE CUSTOMER</a:t>
            </a:r>
          </a:p>
        </p:txBody>
      </p:sp>
    </p:spTree>
    <p:extLst>
      <p:ext uri="{BB962C8B-B14F-4D97-AF65-F5344CB8AC3E}">
        <p14:creationId xmlns:p14="http://schemas.microsoft.com/office/powerpoint/2010/main" val="2334564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B208-0134-9F05-1E87-4A4F91293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 about canvas </a:t>
            </a:r>
            <a:r>
              <a:rPr lang="en-US" sz="1100"/>
              <a:t>(https://www.designabetterbusiness.tools/tools/value-proposition-canvas)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E4443-185F-D3CD-9FBA-15789D47A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794" y="629840"/>
            <a:ext cx="8279700" cy="1774147"/>
          </a:xfrm>
        </p:spPr>
        <p:txBody>
          <a:bodyPr/>
          <a:lstStyle/>
          <a:p>
            <a:r>
              <a:rPr lang="en-US"/>
              <a:t>Tool to really understand the customer</a:t>
            </a:r>
          </a:p>
          <a:p>
            <a:pPr lvl="1"/>
            <a:r>
              <a:rPr lang="en-US" sz="1800"/>
              <a:t>Who's our customer!?</a:t>
            </a:r>
          </a:p>
          <a:p>
            <a:pPr lvl="1"/>
            <a:r>
              <a:rPr lang="en-US" sz="1800"/>
              <a:t>Gather around canvas in groups of 2-5</a:t>
            </a:r>
          </a:p>
          <a:p>
            <a:pPr lvl="1"/>
            <a:r>
              <a:rPr lang="en-US" sz="1800"/>
              <a:t>Attach post-its // write on a board</a:t>
            </a:r>
          </a:p>
          <a:p>
            <a:pPr lvl="1"/>
            <a:r>
              <a:rPr lang="en-US" sz="1800"/>
              <a:t>GAIN &lt;&gt; PAIN: </a:t>
            </a:r>
            <a:r>
              <a:rPr lang="en-US" sz="1100"/>
              <a:t>gains are helping the ambitions of the customer, pains are what is necessary to survive</a:t>
            </a:r>
            <a:endParaRPr lang="en-US" sz="1000"/>
          </a:p>
          <a:p>
            <a:pPr marL="6985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70778-CB38-C088-076C-B7D3FF9CA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08" y="2453373"/>
            <a:ext cx="7529052" cy="25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78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0AEE-E7AD-AA9C-E8DE-EE4B030E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Feel free to leave the room, come back when...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95F84-BDC7-0BDE-32AC-0E54B7F0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5" y="750660"/>
            <a:ext cx="8748518" cy="4259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E5C1EC-4181-228B-0BEC-6F6D01031A21}"/>
              </a:ext>
            </a:extLst>
          </p:cNvPr>
          <p:cNvSpPr txBox="1"/>
          <p:nvPr/>
        </p:nvSpPr>
        <p:spPr>
          <a:xfrm>
            <a:off x="7364925" y="4392840"/>
            <a:ext cx="17171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TODO afterwards:</a:t>
            </a:r>
          </a:p>
          <a:p>
            <a:r>
              <a:rPr lang="en-US" sz="1000"/>
              <a:t>proposal also analyzed</a:t>
            </a:r>
          </a:p>
          <a:p>
            <a:r>
              <a:rPr lang="en-US" sz="1000"/>
              <a:t>customer needs</a:t>
            </a:r>
          </a:p>
        </p:txBody>
      </p:sp>
    </p:spTree>
    <p:extLst>
      <p:ext uri="{BB962C8B-B14F-4D97-AF65-F5344CB8AC3E}">
        <p14:creationId xmlns:p14="http://schemas.microsoft.com/office/powerpoint/2010/main" val="321700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8524-0F9B-6446-727C-E89720BC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75" y="1900226"/>
            <a:ext cx="2298042" cy="1343047"/>
          </a:xfrm>
        </p:spPr>
        <p:txBody>
          <a:bodyPr/>
          <a:lstStyle/>
          <a:p>
            <a:r>
              <a:rPr lang="en-US"/>
              <a:t>Monday morning overview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6A1A7D-36B1-5A39-10F1-7906EC490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593724"/>
            <a:ext cx="11310372" cy="56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A367-015B-FBD9-5123-F3F2F6E6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601" y="0"/>
            <a:ext cx="6166116" cy="51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07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335A6-1088-32DE-0DD7-0D073DAF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a backlog in Github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C0FF5-6ED0-A7B8-62A3-B9D34C8F2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Create issues</a:t>
            </a:r>
          </a:p>
          <a:p>
            <a:r>
              <a:rPr lang="en-US"/>
              <a:t>Create stories</a:t>
            </a:r>
          </a:p>
          <a:p>
            <a:r>
              <a:rPr lang="en-US"/>
              <a:t>Assign yourself to a number of stories</a:t>
            </a:r>
          </a:p>
          <a:p>
            <a:endParaRPr lang="en-US"/>
          </a:p>
          <a:p>
            <a:r>
              <a:rPr lang="en-US"/>
              <a:t>SCRUM discussion: roles + assign priorities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58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CEE9-9B32-BB33-172A-09A693E12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Backlog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575A9-6FDC-B7CF-4925-D7F321611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connection with RouteYou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connection with Cogent APIs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POI extraction en bijhorende tekst van RouteYou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Similarities based on existing tags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Similarities on tags + language model?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Definieer KPI, QA: wanneer is de PoC klaar?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Image enrichment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UI: RouteYou company page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Conduct unit/integration tests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Iterations to improve stepwise on similiariites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Route generation + proceed from here?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sz="1500" b="0" i="0">
                <a:effectLst/>
                <a:latin typeface="Calibri" panose="020F0502020204030204" pitchFamily="34" charset="0"/>
              </a:rPr>
              <a:t>NOT iets doen met Krishnas tools voor plantenherkenning?</a:t>
            </a: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252953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C72DD1E-AD03-F27F-0A9B-36ED84C89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15054" r="2260" b="6523"/>
          <a:stretch/>
        </p:blipFill>
        <p:spPr bwMode="auto">
          <a:xfrm>
            <a:off x="1681316" y="0"/>
            <a:ext cx="7409711" cy="509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472758-D644-F7E6-814F-8148AFD8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03" y="1902697"/>
            <a:ext cx="8282700" cy="4554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10:50</a:t>
            </a:r>
            <a:br>
              <a:rPr lang="en-US">
                <a:solidFill>
                  <a:schemeClr val="tx1"/>
                </a:solidFill>
              </a:rPr>
            </a:b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Grab a c</a:t>
            </a:r>
            <a:r>
              <a:rPr lang="en-US">
                <a:solidFill>
                  <a:schemeClr val="bg1"/>
                </a:solidFill>
              </a:rPr>
              <a:t>offee</a:t>
            </a:r>
            <a:br>
              <a:rPr lang="en-US">
                <a:solidFill>
                  <a:schemeClr val="tx1"/>
                </a:solidFill>
              </a:rPr>
            </a:b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Order lu</a:t>
            </a:r>
            <a:r>
              <a:rPr lang="en-US">
                <a:solidFill>
                  <a:schemeClr val="bg1"/>
                </a:solidFill>
              </a:rPr>
              <a:t>nch</a:t>
            </a:r>
          </a:p>
        </p:txBody>
      </p:sp>
    </p:spTree>
    <p:extLst>
      <p:ext uri="{BB962C8B-B14F-4D97-AF65-F5344CB8AC3E}">
        <p14:creationId xmlns:p14="http://schemas.microsoft.com/office/powerpoint/2010/main" val="413788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43E72-446F-AE7F-630F-0A03BEAA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49263" algn="l"/>
              </a:tabLst>
            </a:pPr>
            <a:r>
              <a:rPr lang="en-US"/>
              <a:t>Part III: Quest for data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E80FBC-6C2D-17D3-694C-3982882D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412" y="982660"/>
            <a:ext cx="3837039" cy="3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266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AE18-9AD4-BE7B-5CE0-B7DBFE1A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 Cogent: access to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FC5DE-E1D0-65B5-5FD9-F6D95885E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pPr>
              <a:lnSpc>
                <a:spcPct val="125000"/>
              </a:lnSpc>
            </a:pPr>
            <a:r>
              <a:rPr lang="en-US"/>
              <a:t>What are KGs? What's SPARQL? </a:t>
            </a:r>
          </a:p>
          <a:p>
            <a:pPr>
              <a:lnSpc>
                <a:spcPct val="125000"/>
              </a:lnSpc>
            </a:pPr>
            <a:r>
              <a:rPr lang="en-US"/>
              <a:t>Endpoints Cogent</a:t>
            </a:r>
          </a:p>
          <a:p>
            <a:pPr>
              <a:lnSpc>
                <a:spcPct val="125000"/>
              </a:lnSpc>
            </a:pPr>
            <a:r>
              <a:rPr lang="en-US"/>
              <a:t>webclient for query validation</a:t>
            </a:r>
          </a:p>
          <a:p>
            <a:pPr>
              <a:lnSpc>
                <a:spcPct val="125000"/>
              </a:lnSpc>
            </a:pPr>
            <a:r>
              <a:rPr lang="en-US"/>
              <a:t>starters notebook</a:t>
            </a:r>
          </a:p>
          <a:p>
            <a:pPr lvl="1">
              <a:lnSpc>
                <a:spcPct val="125000"/>
              </a:lnSpc>
            </a:pPr>
            <a:r>
              <a:rPr lang="en-US"/>
              <a:t>example queries</a:t>
            </a:r>
          </a:p>
          <a:p>
            <a:pPr lvl="1">
              <a:lnSpc>
                <a:spcPct val="125000"/>
              </a:lnSpc>
            </a:pPr>
            <a:r>
              <a:rPr lang="en-US"/>
              <a:t>Python SPARQL client</a:t>
            </a:r>
          </a:p>
          <a:p>
            <a:pPr lvl="1">
              <a:lnSpc>
                <a:spcPct val="125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5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0B3F-2E9C-4E5B-9AAA-35D08806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85" y="132891"/>
            <a:ext cx="8282588" cy="455463"/>
          </a:xfrm>
        </p:spPr>
        <p:txBody>
          <a:bodyPr anchor="t">
            <a:normAutofit/>
          </a:bodyPr>
          <a:lstStyle/>
          <a:p>
            <a:r>
              <a:rPr lang="en-US" sz="2625"/>
              <a:t>Knowledge Graphs 101</a:t>
            </a:r>
          </a:p>
        </p:txBody>
      </p:sp>
      <p:pic>
        <p:nvPicPr>
          <p:cNvPr id="1026" name="Picture 2" descr="Timeline&#10;&#10;Description automatically generated">
            <a:extLst>
              <a:ext uri="{FF2B5EF4-FFF2-40B4-BE49-F238E27FC236}">
                <a16:creationId xmlns:a16="http://schemas.microsoft.com/office/drawing/2014/main" id="{C8C8D687-2DAF-413C-9817-056DC982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635" y="629841"/>
            <a:ext cx="7389897" cy="415681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54150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3929-A67F-4370-8492-A780E86A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well known KGs?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2FF2F-C998-4705-8E17-A69945D12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95" y="629840"/>
            <a:ext cx="4131206" cy="425473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Private:</a:t>
            </a:r>
          </a:p>
          <a:p>
            <a:pPr lvl="2"/>
            <a:r>
              <a:rPr lang="en-US"/>
              <a:t>Google Knowledge Graph</a:t>
            </a:r>
          </a:p>
          <a:p>
            <a:pPr lvl="2"/>
            <a:r>
              <a:rPr lang="en-US"/>
              <a:t>Facebook</a:t>
            </a:r>
          </a:p>
          <a:p>
            <a:pPr lvl="2"/>
            <a:r>
              <a:rPr lang="en-US"/>
              <a:t>E-commerce: Amazon, Zalando,...</a:t>
            </a:r>
          </a:p>
          <a:p>
            <a:pPr lvl="2"/>
            <a:r>
              <a:rPr lang="en-US"/>
              <a:t>Manufacturing: Bosch, Siemens</a:t>
            </a:r>
          </a:p>
          <a:p>
            <a:endParaRPr lang="en-US"/>
          </a:p>
          <a:p>
            <a:r>
              <a:rPr lang="en-US"/>
              <a:t>Public:</a:t>
            </a:r>
          </a:p>
          <a:p>
            <a:pPr lvl="1"/>
            <a:r>
              <a:rPr lang="en-US"/>
              <a:t>Wikidata: </a:t>
            </a:r>
          </a:p>
          <a:p>
            <a:pPr lvl="2"/>
            <a:r>
              <a:rPr lang="en-US"/>
              <a:t>huge open data KG by Wikimedia foundation (document db)</a:t>
            </a:r>
          </a:p>
          <a:p>
            <a:pPr lvl="1"/>
            <a:r>
              <a:rPr lang="en-US"/>
              <a:t>DBPedia: </a:t>
            </a:r>
          </a:p>
          <a:p>
            <a:pPr lvl="2"/>
            <a:r>
              <a:rPr lang="en-US"/>
              <a:t>Structured data in Wikipedia (infoboxes)</a:t>
            </a:r>
          </a:p>
          <a:p>
            <a:pPr lvl="2"/>
            <a:r>
              <a:rPr lang="en-US"/>
              <a:t>Reference DB for KG community</a:t>
            </a:r>
          </a:p>
          <a:p>
            <a:pPr lvl="1"/>
            <a:r>
              <a:rPr lang="en-US"/>
              <a:t>Freebase </a:t>
            </a:r>
          </a:p>
          <a:p>
            <a:pPr marL="379674" lvl="1" indent="0">
              <a:buNone/>
            </a:pPr>
            <a:r>
              <a:rPr lang="en-US" sz="1650"/>
              <a:t>	=&gt; bought by Google: </a:t>
            </a:r>
            <a:r>
              <a:rPr lang="en-US" sz="1650" b="1">
                <a:solidFill>
                  <a:srgbClr val="00B050"/>
                </a:solidFill>
              </a:rPr>
              <a:t>GKG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1C8727F-43C9-4AD9-B90A-F59A0961D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271" y="1008290"/>
            <a:ext cx="4883987" cy="350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36782C-1C3E-42E9-B462-16C5B77EB96E}"/>
              </a:ext>
            </a:extLst>
          </p:cNvPr>
          <p:cNvSpPr/>
          <p:nvPr/>
        </p:nvSpPr>
        <p:spPr>
          <a:xfrm>
            <a:off x="6864999" y="916732"/>
            <a:ext cx="433874" cy="6368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76">
              <a:buClrTx/>
            </a:pPr>
            <a:endParaRPr lang="en-US" sz="1920" kern="120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26BFF2-F51A-45DC-B9EF-1EF8F43AF1DC}"/>
              </a:ext>
            </a:extLst>
          </p:cNvPr>
          <p:cNvCxnSpPr>
            <a:cxnSpLocks/>
          </p:cNvCxnSpPr>
          <p:nvPr/>
        </p:nvCxnSpPr>
        <p:spPr>
          <a:xfrm flipV="1">
            <a:off x="3352022" y="1266631"/>
            <a:ext cx="0" cy="3303038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headEnd type="none"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587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E5E24D-4D28-4452-8F13-A42EF9F1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79" y="-18102"/>
            <a:ext cx="4062665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73FBF-1F28-497B-81F0-E82093D6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(IBM)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FC693-C7F7-4F5B-A12F-43D62191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95" y="629841"/>
            <a:ext cx="4124128" cy="4361531"/>
          </a:xfrm>
        </p:spPr>
        <p:txBody>
          <a:bodyPr>
            <a:normAutofit fontScale="92500" lnSpcReduction="10000"/>
          </a:bodyPr>
          <a:lstStyle/>
          <a:p>
            <a:pPr marL="45561" indent="0">
              <a:buNone/>
            </a:pPr>
            <a:r>
              <a:rPr lang="en-US"/>
              <a:t>A. Dimou: </a:t>
            </a:r>
          </a:p>
          <a:p>
            <a:pPr lvl="1"/>
            <a:r>
              <a:rPr lang="en-US" i="1"/>
              <a:t>“KGs describe entitities and their interrelations using a graph”</a:t>
            </a:r>
          </a:p>
          <a:p>
            <a:pPr marL="45561" indent="0">
              <a:buNone/>
            </a:pPr>
            <a:endParaRPr lang="en-US"/>
          </a:p>
          <a:p>
            <a:pPr marL="45561" indent="0">
              <a:buNone/>
            </a:pPr>
            <a:r>
              <a:rPr lang="en-US"/>
              <a:t>KG = {Triples}</a:t>
            </a:r>
          </a:p>
          <a:p>
            <a:pPr marL="45561" indent="0" algn="ctr">
              <a:buNone/>
            </a:pPr>
            <a:r>
              <a:rPr lang="en-US" sz="1500"/>
              <a:t>       A -- (B) --&gt; C</a:t>
            </a:r>
          </a:p>
          <a:p>
            <a:pPr marL="45561" indent="0" algn="ctr">
              <a:buNone/>
            </a:pPr>
            <a:r>
              <a:rPr lang="en-US" sz="1500"/>
              <a:t>			</a:t>
            </a:r>
            <a:r>
              <a:rPr lang="en-US" sz="1500" b="1"/>
              <a:t>S</a:t>
            </a:r>
            <a:r>
              <a:rPr lang="en-US" sz="1500"/>
              <a:t>ubject --(</a:t>
            </a:r>
            <a:r>
              <a:rPr lang="en-US" sz="1500" b="1"/>
              <a:t>P</a:t>
            </a:r>
            <a:r>
              <a:rPr lang="en-US" sz="1500"/>
              <a:t>redicate)</a:t>
            </a:r>
            <a:r>
              <a:rPr lang="en-US" sz="1500">
                <a:sym typeface="Wingdings" panose="05000000000000000000" pitchFamily="2" charset="2"/>
              </a:rPr>
              <a:t>--&gt; </a:t>
            </a:r>
            <a:r>
              <a:rPr lang="en-US" sz="1500" b="1">
                <a:sym typeface="Wingdings" panose="05000000000000000000" pitchFamily="2" charset="2"/>
              </a:rPr>
              <a:t>O</a:t>
            </a:r>
            <a:r>
              <a:rPr lang="en-US" sz="1500">
                <a:sym typeface="Wingdings" panose="05000000000000000000" pitchFamily="2" charset="2"/>
              </a:rPr>
              <a:t>bject</a:t>
            </a:r>
            <a:endParaRPr lang="en-US" sz="1500"/>
          </a:p>
          <a:p>
            <a:pPr marL="45561" indent="0">
              <a:buNone/>
            </a:pPr>
            <a:endParaRPr lang="en-US"/>
          </a:p>
          <a:p>
            <a:pPr marL="45561" indent="0">
              <a:buNone/>
            </a:pPr>
            <a:r>
              <a:rPr lang="en-US"/>
              <a:t>Representation:</a:t>
            </a:r>
          </a:p>
          <a:p>
            <a:pPr lvl="1"/>
            <a:r>
              <a:rPr lang="en-US" sz="1500"/>
              <a:t>RDF standard</a:t>
            </a:r>
          </a:p>
          <a:p>
            <a:pPr lvl="1"/>
            <a:r>
              <a:rPr lang="en-US" sz="1500"/>
              <a:t>Entities ~ represented using URIs</a:t>
            </a:r>
          </a:p>
          <a:p>
            <a:pPr lvl="1"/>
            <a:r>
              <a:rPr lang="en-US" sz="1500"/>
              <a:t>Objects can also be literals</a:t>
            </a:r>
          </a:p>
          <a:p>
            <a:pPr lvl="1"/>
            <a:r>
              <a:rPr lang="en-US" sz="1500"/>
              <a:t>Formal: ~ ontologies ~ describe relationships/vocabularies</a:t>
            </a:r>
          </a:p>
          <a:p>
            <a:pPr lvl="1"/>
            <a:r>
              <a:rPr lang="en-US" sz="1500"/>
              <a:t>ontologies ~ logic/reasoning</a:t>
            </a:r>
          </a:p>
          <a:p>
            <a:pPr marL="45561" indent="0">
              <a:buNone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04821-6A73-4DD6-912F-3106AD7189C1}"/>
              </a:ext>
            </a:extLst>
          </p:cNvPr>
          <p:cNvSpPr/>
          <p:nvPr/>
        </p:nvSpPr>
        <p:spPr>
          <a:xfrm>
            <a:off x="6139214" y="4732143"/>
            <a:ext cx="627812" cy="2592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76">
              <a:buClrTx/>
            </a:pPr>
            <a:endParaRPr lang="en-US" sz="19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6E3F05-25D1-4A28-ABA0-FA5EC983A093}"/>
              </a:ext>
            </a:extLst>
          </p:cNvPr>
          <p:cNvSpPr/>
          <p:nvPr/>
        </p:nvSpPr>
        <p:spPr>
          <a:xfrm>
            <a:off x="6293497" y="-22767"/>
            <a:ext cx="865415" cy="2047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76">
              <a:buClrTx/>
            </a:pPr>
            <a:endParaRPr lang="en-US" sz="19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0AA3A-5AD1-4B2F-9132-F15363B5FC20}"/>
              </a:ext>
            </a:extLst>
          </p:cNvPr>
          <p:cNvSpPr/>
          <p:nvPr/>
        </p:nvSpPr>
        <p:spPr>
          <a:xfrm>
            <a:off x="5428083" y="450653"/>
            <a:ext cx="865415" cy="2047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76">
              <a:buClrTx/>
            </a:pPr>
            <a:endParaRPr lang="en-US" sz="19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B11787-5B8D-4DEF-B103-B75ED46107C9}"/>
              </a:ext>
            </a:extLst>
          </p:cNvPr>
          <p:cNvSpPr/>
          <p:nvPr/>
        </p:nvSpPr>
        <p:spPr>
          <a:xfrm>
            <a:off x="6892990" y="3114659"/>
            <a:ext cx="471197" cy="2047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76">
              <a:buClrTx/>
            </a:pPr>
            <a:endParaRPr lang="en-US" sz="19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3FF11C-DEDD-4EA0-9697-43BA2EF4D192}"/>
              </a:ext>
            </a:extLst>
          </p:cNvPr>
          <p:cNvSpPr/>
          <p:nvPr/>
        </p:nvSpPr>
        <p:spPr>
          <a:xfrm>
            <a:off x="6139214" y="3319373"/>
            <a:ext cx="1224972" cy="2047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76">
              <a:buClrTx/>
            </a:pPr>
            <a:endParaRPr lang="en-US" sz="19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B50F57-A4BC-4F44-B319-F3D92437C81E}"/>
              </a:ext>
            </a:extLst>
          </p:cNvPr>
          <p:cNvSpPr/>
          <p:nvPr/>
        </p:nvSpPr>
        <p:spPr>
          <a:xfrm>
            <a:off x="5668018" y="4308946"/>
            <a:ext cx="471197" cy="2047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76">
              <a:buClrTx/>
            </a:pPr>
            <a:endParaRPr lang="en-US" sz="19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74E252-8A70-4B71-B6A1-662642310E66}"/>
              </a:ext>
            </a:extLst>
          </p:cNvPr>
          <p:cNvSpPr/>
          <p:nvPr/>
        </p:nvSpPr>
        <p:spPr>
          <a:xfrm>
            <a:off x="5909944" y="4139576"/>
            <a:ext cx="1046027" cy="2047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76">
              <a:buClrTx/>
            </a:pPr>
            <a:endParaRPr lang="en-US" sz="1920" kern="120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2429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7822-C6C3-4FF0-A619-D6BFB8DF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RDF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37F83-1A17-40C7-8234-5FD0F1A2E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5" y="1840637"/>
            <a:ext cx="7820208" cy="2707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592C7A-78D5-4524-A87B-373233E9D967}"/>
              </a:ext>
            </a:extLst>
          </p:cNvPr>
          <p:cNvSpPr txBox="1"/>
          <p:nvPr/>
        </p:nvSpPr>
        <p:spPr>
          <a:xfrm>
            <a:off x="2988129" y="4331713"/>
            <a:ext cx="3352200" cy="567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5276">
              <a:lnSpc>
                <a:spcPct val="120000"/>
              </a:lnSpc>
              <a:buClrTx/>
            </a:pPr>
            <a:r>
              <a:rPr lang="en-US" sz="1350" kern="1200">
                <a:solidFill>
                  <a:prstClr val="black"/>
                </a:solidFill>
                <a:ea typeface="+mn-ea"/>
                <a:cs typeface="+mn-cs"/>
              </a:rPr>
              <a:t>@prefix foaf: &lt;</a:t>
            </a:r>
            <a:r>
              <a:rPr lang="en-US" sz="1350" kern="1200">
                <a:solidFill>
                  <a:prstClr val="black"/>
                </a:solidFill>
                <a:ea typeface="+mn-ea"/>
                <a:cs typeface="+mn-cs"/>
                <a:hlinkClick r:id="rId4"/>
              </a:rPr>
              <a:t>http://xmlns.com/foaf/0.1/</a:t>
            </a:r>
            <a:r>
              <a:rPr lang="en-US" sz="1350" kern="1200">
                <a:solidFill>
                  <a:prstClr val="black"/>
                </a:solidFill>
                <a:ea typeface="+mn-ea"/>
                <a:cs typeface="+mn-cs"/>
              </a:rPr>
              <a:t>&gt;</a:t>
            </a:r>
          </a:p>
          <a:p>
            <a:pPr defTabSz="975276">
              <a:lnSpc>
                <a:spcPct val="120000"/>
              </a:lnSpc>
              <a:buClrTx/>
            </a:pPr>
            <a:r>
              <a:rPr lang="en-US" sz="1350" kern="1200">
                <a:solidFill>
                  <a:prstClr val="black"/>
                </a:solidFill>
                <a:ea typeface="+mn-ea"/>
                <a:cs typeface="+mn-cs"/>
              </a:rPr>
              <a:t>&lt;.../#me&gt; foaf:name “A. Dimou” 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8085E0-10CA-44DD-AA35-279E17E6EB62}"/>
              </a:ext>
            </a:extLst>
          </p:cNvPr>
          <p:cNvCxnSpPr/>
          <p:nvPr/>
        </p:nvCxnSpPr>
        <p:spPr>
          <a:xfrm flipH="1">
            <a:off x="3834882" y="3554960"/>
            <a:ext cx="279918" cy="762778"/>
          </a:xfrm>
          <a:prstGeom prst="straightConnector1">
            <a:avLst/>
          </a:prstGeom>
          <a:ln w="31750">
            <a:solidFill>
              <a:srgbClr val="1E64C8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B639E97-5A28-472A-A8E7-2AB426619DCE}"/>
              </a:ext>
            </a:extLst>
          </p:cNvPr>
          <p:cNvSpPr/>
          <p:nvPr/>
        </p:nvSpPr>
        <p:spPr>
          <a:xfrm>
            <a:off x="5430416" y="4660197"/>
            <a:ext cx="412880" cy="301356"/>
          </a:xfrm>
          <a:prstGeom prst="ellipse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76">
              <a:buClrTx/>
            </a:pPr>
            <a:endParaRPr lang="en-US" sz="19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81474-5349-4F43-9F30-B899F7A11934}"/>
              </a:ext>
            </a:extLst>
          </p:cNvPr>
          <p:cNvSpPr txBox="1"/>
          <p:nvPr/>
        </p:nvSpPr>
        <p:spPr>
          <a:xfrm>
            <a:off x="7823003" y="3189980"/>
            <a:ext cx="1168910" cy="753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5276">
              <a:lnSpc>
                <a:spcPct val="120000"/>
              </a:lnSpc>
              <a:buClrTx/>
            </a:pPr>
            <a:r>
              <a:rPr lang="en-US" sz="1875" b="1" kern="1200">
                <a:solidFill>
                  <a:prstClr val="black"/>
                </a:solidFill>
                <a:ea typeface="+mn-ea"/>
                <a:cs typeface="+mn-cs"/>
              </a:rPr>
              <a:t>@en</a:t>
            </a:r>
          </a:p>
          <a:p>
            <a:pPr defTabSz="975276">
              <a:lnSpc>
                <a:spcPct val="120000"/>
              </a:lnSpc>
              <a:buClrTx/>
            </a:pPr>
            <a:r>
              <a:rPr lang="en-US" sz="1875" kern="1200">
                <a:solidFill>
                  <a:prstClr val="black"/>
                </a:solidFill>
                <a:ea typeface="+mn-ea"/>
                <a:cs typeface="+mn-cs"/>
              </a:rPr>
              <a:t>language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FE229F-E07C-4F14-90A8-680A462DB3A4}"/>
              </a:ext>
            </a:extLst>
          </p:cNvPr>
          <p:cNvCxnSpPr/>
          <p:nvPr/>
        </p:nvCxnSpPr>
        <p:spPr>
          <a:xfrm flipH="1">
            <a:off x="670899" y="4045207"/>
            <a:ext cx="496855" cy="639998"/>
          </a:xfrm>
          <a:prstGeom prst="straightConnector1">
            <a:avLst/>
          </a:prstGeom>
          <a:ln w="31750">
            <a:solidFill>
              <a:srgbClr val="1E64C8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B055A6-075C-4C15-A69A-42A11AE8FA31}"/>
              </a:ext>
            </a:extLst>
          </p:cNvPr>
          <p:cNvSpPr txBox="1"/>
          <p:nvPr/>
        </p:nvSpPr>
        <p:spPr>
          <a:xfrm>
            <a:off x="668975" y="4088528"/>
            <a:ext cx="317716" cy="406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5276">
              <a:lnSpc>
                <a:spcPct val="120000"/>
              </a:lnSpc>
              <a:buClrTx/>
            </a:pPr>
            <a:r>
              <a:rPr lang="en-US" sz="1875" kern="1200">
                <a:solidFill>
                  <a:prstClr val="black"/>
                </a:solidFill>
                <a:ea typeface="+mn-ea"/>
                <a:cs typeface="+mn-cs"/>
              </a:rPr>
              <a:t>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90EFBA-544C-439F-8BCA-8729982CE710}"/>
              </a:ext>
            </a:extLst>
          </p:cNvPr>
          <p:cNvSpPr/>
          <p:nvPr/>
        </p:nvSpPr>
        <p:spPr>
          <a:xfrm>
            <a:off x="0" y="4660197"/>
            <a:ext cx="1581134" cy="455463"/>
          </a:xfrm>
          <a:prstGeom prst="ellipse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276">
              <a:buClrTx/>
            </a:pPr>
            <a:endParaRPr lang="en-US" sz="19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44C5E7-15C3-46CD-AD14-8555E17B35AF}"/>
              </a:ext>
            </a:extLst>
          </p:cNvPr>
          <p:cNvSpPr txBox="1"/>
          <p:nvPr/>
        </p:nvSpPr>
        <p:spPr>
          <a:xfrm>
            <a:off x="142795" y="4710777"/>
            <a:ext cx="1412566" cy="406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5276">
              <a:lnSpc>
                <a:spcPct val="120000"/>
              </a:lnSpc>
              <a:buClrTx/>
            </a:pPr>
            <a:r>
              <a:rPr lang="en-US" sz="1875" kern="1200">
                <a:solidFill>
                  <a:prstClr val="black"/>
                </a:solidFill>
                <a:ea typeface="+mn-ea"/>
                <a:cs typeface="+mn-cs"/>
              </a:rPr>
              <a:t>foaf:Person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7B1FF9-34D0-4816-90E9-1572FADC61BE}"/>
              </a:ext>
            </a:extLst>
          </p:cNvPr>
          <p:cNvSpPr txBox="1"/>
          <p:nvPr/>
        </p:nvSpPr>
        <p:spPr>
          <a:xfrm>
            <a:off x="1625384" y="4795963"/>
            <a:ext cx="798617" cy="406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5276">
              <a:lnSpc>
                <a:spcPct val="120000"/>
              </a:lnSpc>
              <a:buClrTx/>
            </a:pPr>
            <a:r>
              <a:rPr lang="en-US" sz="1875" kern="1200">
                <a:solidFill>
                  <a:prstClr val="black"/>
                </a:solidFill>
                <a:ea typeface="+mn-ea"/>
                <a:cs typeface="+mn-cs"/>
              </a:rPr>
              <a:t>class!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6ADD6A-B618-47E4-9C00-B1489ADA493C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1455576" y="4987819"/>
            <a:ext cx="169808" cy="11533"/>
          </a:xfrm>
          <a:prstGeom prst="line">
            <a:avLst/>
          </a:prstGeom>
          <a:ln w="31750">
            <a:solidFill>
              <a:srgbClr val="1E64C8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A2D1-CDEF-474D-A3A4-41FBFF5DD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95" y="629841"/>
            <a:ext cx="8279578" cy="1323680"/>
          </a:xfrm>
        </p:spPr>
        <p:txBody>
          <a:bodyPr/>
          <a:lstStyle/>
          <a:p>
            <a:r>
              <a:rPr lang="en-US"/>
              <a:t>Subject: URI</a:t>
            </a:r>
          </a:p>
          <a:p>
            <a:r>
              <a:rPr lang="en-US"/>
              <a:t>Object: Literal</a:t>
            </a:r>
          </a:p>
          <a:p>
            <a:r>
              <a:rPr lang="en-US"/>
              <a:t>Predicate ~ foaf (friend-of-a-friend ontology)</a:t>
            </a:r>
          </a:p>
        </p:txBody>
      </p:sp>
    </p:spTree>
    <p:extLst>
      <p:ext uri="{BB962C8B-B14F-4D97-AF65-F5344CB8AC3E}">
        <p14:creationId xmlns:p14="http://schemas.microsoft.com/office/powerpoint/2010/main" val="1113378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AF373A3-4DC9-4DCD-B7CB-765FECC73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4" b="54594"/>
          <a:stretch/>
        </p:blipFill>
        <p:spPr bwMode="auto">
          <a:xfrm>
            <a:off x="488156" y="628650"/>
            <a:ext cx="8181975" cy="842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B2AE0AE-AC19-45AA-816E-C4E70C7DD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2" b="42332"/>
          <a:stretch/>
        </p:blipFill>
        <p:spPr bwMode="auto">
          <a:xfrm>
            <a:off x="488157" y="1643062"/>
            <a:ext cx="4018529" cy="2357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47911-5D3F-4899-9819-0A141A4F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85" y="132891"/>
            <a:ext cx="8282588" cy="455463"/>
          </a:xfrm>
        </p:spPr>
        <p:txBody>
          <a:bodyPr anchor="t">
            <a:normAutofit/>
          </a:bodyPr>
          <a:lstStyle/>
          <a:p>
            <a:r>
              <a:rPr lang="en-US" sz="2625"/>
              <a:t>RDF formats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8B909F-39B0-4AB3-8647-63AFA7CD6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1" r="5022" b="8047"/>
          <a:stretch/>
        </p:blipFill>
        <p:spPr bwMode="auto">
          <a:xfrm>
            <a:off x="4572001" y="1643062"/>
            <a:ext cx="4572000" cy="23545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8E0A112-2803-47F4-AA47-71D7F6AE1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43"/>
          <a:stretch/>
        </p:blipFill>
        <p:spPr bwMode="auto">
          <a:xfrm>
            <a:off x="3183350" y="2866329"/>
            <a:ext cx="3108800" cy="2185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212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DF81BF-29B5-D9A4-ECBF-5107112D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A3E6D-2D8C-3146-FDA7-D9539AB26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27050" indent="-457200">
              <a:lnSpc>
                <a:spcPct val="150000"/>
              </a:lnSpc>
              <a:buFont typeface="+mj-lt"/>
              <a:buAutoNum type="arabicPeriod"/>
            </a:pPr>
            <a:endParaRPr lang="en-US"/>
          </a:p>
          <a:p>
            <a:pPr marL="52705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Cogent project and collections</a:t>
            </a:r>
          </a:p>
          <a:p>
            <a:pPr marL="52705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LinkedARTeveldestad proposal</a:t>
            </a:r>
          </a:p>
          <a:p>
            <a:pPr marL="52705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Contact with RouteYou</a:t>
            </a:r>
          </a:p>
          <a:p>
            <a:pPr marL="527050" indent="-4572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Goal workshop: end2end minimal app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42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A9BC-857C-2320-D9F3-CAF950C8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85725" algn="l"/>
              </a:tabLst>
            </a:pPr>
            <a:r>
              <a:rPr lang="en-US"/>
              <a:t>JSON-LD: most relevant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96820-C50B-C5D4-C8C9-BED884D69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https://json-ld.org/playground/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BD0B4-9590-A38F-022C-62F922E9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18" y="1268630"/>
            <a:ext cx="8352405" cy="35180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7A6A1B-9ED5-29FA-1D04-842A8671ED29}"/>
              </a:ext>
            </a:extLst>
          </p:cNvPr>
          <p:cNvCxnSpPr>
            <a:cxnSpLocks/>
          </p:cNvCxnSpPr>
          <p:nvPr/>
        </p:nvCxnSpPr>
        <p:spPr>
          <a:xfrm flipH="1">
            <a:off x="5857875" y="2895600"/>
            <a:ext cx="1152525" cy="217849"/>
          </a:xfrm>
          <a:prstGeom prst="straightConnector1">
            <a:avLst/>
          </a:prstGeom>
          <a:ln w="31750">
            <a:solidFill>
              <a:srgbClr val="1E64C8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6317F6-93C5-1EBA-4DDC-6D7EA95D2091}"/>
              </a:ext>
            </a:extLst>
          </p:cNvPr>
          <p:cNvSpPr txBox="1"/>
          <p:nvPr/>
        </p:nvSpPr>
        <p:spPr>
          <a:xfrm>
            <a:off x="7010400" y="2677752"/>
            <a:ext cx="1146468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800" b="1">
                <a:solidFill>
                  <a:schemeClr val="tx2"/>
                </a:solidFill>
              </a:rPr>
              <a:t>prefixes!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61553-B695-259C-4FA4-7FBD88147B43}"/>
              </a:ext>
            </a:extLst>
          </p:cNvPr>
          <p:cNvSpPr/>
          <p:nvPr/>
        </p:nvSpPr>
        <p:spPr>
          <a:xfrm>
            <a:off x="1257300" y="2981325"/>
            <a:ext cx="542925" cy="209550"/>
          </a:xfrm>
          <a:prstGeom prst="rect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A7C615-BA7D-AF7A-D93A-128149682C8D}"/>
              </a:ext>
            </a:extLst>
          </p:cNvPr>
          <p:cNvSpPr/>
          <p:nvPr/>
        </p:nvSpPr>
        <p:spPr>
          <a:xfrm>
            <a:off x="1085850" y="3952875"/>
            <a:ext cx="542925" cy="209550"/>
          </a:xfrm>
          <a:prstGeom prst="rect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16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56DB-3105-442C-B0E7-DEFF5AB7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YARRRML and Matey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AEEE-481E-4D35-BA5E-A3BB79A13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95" y="629841"/>
            <a:ext cx="8279578" cy="784622"/>
          </a:xfrm>
        </p:spPr>
        <p:txBody>
          <a:bodyPr/>
          <a:lstStyle/>
          <a:p>
            <a:r>
              <a:rPr lang="en-US">
                <a:hlinkClick r:id="rId3"/>
              </a:rPr>
              <a:t>https://rml.io/yarrrml/matey/</a:t>
            </a:r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A250B-236E-4E50-B4C3-A49731AF6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16" y="1323058"/>
            <a:ext cx="8180357" cy="36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92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3B64-41F4-D611-63FE-76003479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63" y="1731959"/>
            <a:ext cx="2419716" cy="1679581"/>
          </a:xfrm>
        </p:spPr>
        <p:txBody>
          <a:bodyPr/>
          <a:lstStyle/>
          <a:p>
            <a:r>
              <a:rPr lang="en-US"/>
              <a:t>SPARQL a </a:t>
            </a:r>
            <a:br>
              <a:rPr lang="en-US"/>
            </a:br>
            <a:r>
              <a:rPr lang="en-US"/>
              <a:t>standard for</a:t>
            </a:r>
            <a:br>
              <a:rPr lang="en-US"/>
            </a:br>
            <a:r>
              <a:rPr lang="en-US"/>
              <a:t>querying </a:t>
            </a:r>
            <a:br>
              <a:rPr lang="en-US"/>
            </a:br>
            <a:r>
              <a:rPr lang="en-US"/>
              <a:t>KGs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D948C-6763-ED91-26B7-06AD6704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492" y="-1"/>
            <a:ext cx="60395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00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2A24-1490-4FA9-A19C-633C2F76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After Generation =&gt; KG consumption with SPARQL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C0A8-1542-4ABA-B458-6FA24C805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95" y="776774"/>
            <a:ext cx="8279578" cy="3289041"/>
          </a:xfrm>
        </p:spPr>
        <p:txBody>
          <a:bodyPr>
            <a:normAutofit lnSpcReduction="10000"/>
          </a:bodyPr>
          <a:lstStyle/>
          <a:p>
            <a:r>
              <a:rPr lang="en-US" sz="1650" b="1"/>
              <a:t>S</a:t>
            </a:r>
            <a:r>
              <a:rPr lang="en-US" sz="1650"/>
              <a:t>PARQL </a:t>
            </a:r>
            <a:r>
              <a:rPr lang="en-US" sz="1650" b="1"/>
              <a:t>P</a:t>
            </a:r>
            <a:r>
              <a:rPr lang="en-US" sz="1650"/>
              <a:t>rotocol </a:t>
            </a:r>
            <a:r>
              <a:rPr lang="en-US" sz="1650" b="1"/>
              <a:t>a</a:t>
            </a:r>
            <a:r>
              <a:rPr lang="en-US" sz="1650"/>
              <a:t>nd </a:t>
            </a:r>
            <a:r>
              <a:rPr lang="en-US" sz="1650" b="1"/>
              <a:t>R</a:t>
            </a:r>
            <a:r>
              <a:rPr lang="en-US" sz="1650"/>
              <a:t>DF </a:t>
            </a:r>
            <a:r>
              <a:rPr lang="en-US" sz="1650" b="1"/>
              <a:t>Q</a:t>
            </a:r>
            <a:r>
              <a:rPr lang="en-US" sz="1650"/>
              <a:t>uery </a:t>
            </a:r>
            <a:r>
              <a:rPr lang="en-US" sz="1650" b="1"/>
              <a:t>L</a:t>
            </a:r>
            <a:r>
              <a:rPr lang="en-US" sz="1650"/>
              <a:t>anguage</a:t>
            </a:r>
          </a:p>
          <a:p>
            <a:pPr lvl="1"/>
            <a:r>
              <a:rPr lang="en-US" sz="1200"/>
              <a:t>Protocol: execute a random query against an REST API</a:t>
            </a:r>
          </a:p>
          <a:p>
            <a:pPr lvl="1"/>
            <a:r>
              <a:rPr lang="en-US" sz="1200"/>
              <a:t>Language ~ SQL but no notion of tables! (graph / service)</a:t>
            </a:r>
          </a:p>
          <a:p>
            <a:pPr marL="379674" lvl="1" indent="0">
              <a:buNone/>
            </a:pPr>
            <a:endParaRPr lang="en-US" sz="1200"/>
          </a:p>
          <a:p>
            <a:pPr marL="379674" lvl="1" indent="0">
              <a:buNone/>
            </a:pPr>
            <a:endParaRPr lang="en-US" sz="1200"/>
          </a:p>
          <a:p>
            <a:r>
              <a:rPr lang="en-US" sz="1650"/>
              <a:t>Multi-database!</a:t>
            </a:r>
          </a:p>
          <a:p>
            <a:endParaRPr lang="en-US" sz="1650"/>
          </a:p>
          <a:p>
            <a:r>
              <a:rPr lang="en-US" sz="1650"/>
              <a:t>No schema requirements</a:t>
            </a:r>
          </a:p>
          <a:p>
            <a:endParaRPr lang="en-US" sz="1650"/>
          </a:p>
          <a:p>
            <a:r>
              <a:rPr lang="en-US" sz="1650">
                <a:solidFill>
                  <a:srgbClr val="00B0F0"/>
                </a:solidFill>
              </a:rPr>
              <a:t>B</a:t>
            </a:r>
            <a:r>
              <a:rPr lang="en-US" sz="1650"/>
              <a:t>asic </a:t>
            </a:r>
            <a:r>
              <a:rPr lang="en-US" sz="1650">
                <a:solidFill>
                  <a:srgbClr val="00B0F0"/>
                </a:solidFill>
              </a:rPr>
              <a:t>G</a:t>
            </a:r>
            <a:r>
              <a:rPr lang="en-US" sz="1650"/>
              <a:t>raph </a:t>
            </a:r>
            <a:r>
              <a:rPr lang="en-US" sz="1650">
                <a:solidFill>
                  <a:srgbClr val="00B0F0"/>
                </a:solidFill>
              </a:rPr>
              <a:t>P</a:t>
            </a:r>
            <a:r>
              <a:rPr lang="en-US" sz="1650"/>
              <a:t>atterns</a:t>
            </a:r>
          </a:p>
          <a:p>
            <a:endParaRPr lang="en-US" sz="1650"/>
          </a:p>
          <a:p>
            <a:r>
              <a:rPr lang="en-US" sz="1650" b="1">
                <a:solidFill>
                  <a:srgbClr val="FF0000"/>
                </a:solidFill>
              </a:rPr>
              <a:t>Joins</a:t>
            </a:r>
            <a:r>
              <a:rPr lang="en-US" sz="1650"/>
              <a:t> are implicit!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ED248-481B-4DFD-BA6E-B8F5CCAA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35" y="1846808"/>
            <a:ext cx="5424470" cy="2897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1EAB64-32B8-4699-8949-F94EC1D3B316}"/>
              </a:ext>
            </a:extLst>
          </p:cNvPr>
          <p:cNvCxnSpPr/>
          <p:nvPr/>
        </p:nvCxnSpPr>
        <p:spPr>
          <a:xfrm>
            <a:off x="4142792" y="3505978"/>
            <a:ext cx="0" cy="846753"/>
          </a:xfrm>
          <a:prstGeom prst="line">
            <a:avLst/>
          </a:prstGeom>
          <a:ln w="76200">
            <a:solidFill>
              <a:srgbClr val="00B0F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874963-0C3D-4183-8075-41493693405B}"/>
              </a:ext>
            </a:extLst>
          </p:cNvPr>
          <p:cNvCxnSpPr/>
          <p:nvPr/>
        </p:nvCxnSpPr>
        <p:spPr>
          <a:xfrm>
            <a:off x="4646645" y="3953847"/>
            <a:ext cx="692798" cy="0"/>
          </a:xfrm>
          <a:prstGeom prst="line">
            <a:avLst/>
          </a:prstGeom>
          <a:ln w="31750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2A2D7E-7775-47F0-B222-1643FA8750F8}"/>
              </a:ext>
            </a:extLst>
          </p:cNvPr>
          <p:cNvCxnSpPr/>
          <p:nvPr/>
        </p:nvCxnSpPr>
        <p:spPr>
          <a:xfrm>
            <a:off x="4646645" y="4474028"/>
            <a:ext cx="692798" cy="0"/>
          </a:xfrm>
          <a:prstGeom prst="line">
            <a:avLst/>
          </a:prstGeom>
          <a:ln w="31750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1B785C-FAD0-4B99-B691-18B7FF21663D}"/>
              </a:ext>
            </a:extLst>
          </p:cNvPr>
          <p:cNvCxnSpPr/>
          <p:nvPr/>
        </p:nvCxnSpPr>
        <p:spPr>
          <a:xfrm>
            <a:off x="4646645" y="4217436"/>
            <a:ext cx="692798" cy="0"/>
          </a:xfrm>
          <a:prstGeom prst="line">
            <a:avLst/>
          </a:prstGeom>
          <a:ln w="31750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65B712-DFE9-40C8-9C8E-00B3C7788593}"/>
              </a:ext>
            </a:extLst>
          </p:cNvPr>
          <p:cNvCxnSpPr/>
          <p:nvPr/>
        </p:nvCxnSpPr>
        <p:spPr>
          <a:xfrm>
            <a:off x="7476153" y="3725247"/>
            <a:ext cx="692798" cy="0"/>
          </a:xfrm>
          <a:prstGeom prst="line">
            <a:avLst/>
          </a:prstGeom>
          <a:ln w="31750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945B7F-8195-4101-98B6-FDDB4D6C9A36}"/>
              </a:ext>
            </a:extLst>
          </p:cNvPr>
          <p:cNvSpPr txBox="1"/>
          <p:nvPr/>
        </p:nvSpPr>
        <p:spPr>
          <a:xfrm>
            <a:off x="3376927" y="4780155"/>
            <a:ext cx="4713150" cy="34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75276">
              <a:lnSpc>
                <a:spcPct val="120000"/>
              </a:lnSpc>
              <a:buClrTx/>
            </a:pPr>
            <a:r>
              <a:rPr lang="en-US" sz="1500" b="1" kern="1200">
                <a:solidFill>
                  <a:prstClr val="black"/>
                </a:solidFill>
                <a:ea typeface="+mn-ea"/>
                <a:cs typeface="+mn-cs"/>
              </a:rPr>
              <a:t>(&lt;URI&gt;,“Carol Chomsky”, 1930-07-01, 2008-12-19)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EB0B2D-A0DB-457F-98D2-4F4A002EA8C7}"/>
                  </a:ext>
                </a:extLst>
              </p14:cNvPr>
              <p14:cNvContentPartPr/>
              <p14:nvPr/>
            </p14:nvContentPartPr>
            <p14:xfrm>
              <a:off x="-114369" y="4395669"/>
              <a:ext cx="270" cy="27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EB0B2D-A0DB-457F-98D2-4F4A002EA8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119" y="4388919"/>
                <a:ext cx="13500" cy="1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AE9048-D79B-44F9-9D76-1AFA5E7C9DC3}"/>
                  </a:ext>
                </a:extLst>
              </p14:cNvPr>
              <p14:cNvContentPartPr/>
              <p14:nvPr/>
            </p14:nvContentPartPr>
            <p14:xfrm>
              <a:off x="376927" y="4456959"/>
              <a:ext cx="211950" cy="24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AE9048-D79B-44F9-9D76-1AFA5E7C9D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931" y="4447959"/>
                <a:ext cx="229583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C3C759E-9308-4307-8916-D2A8E82536DA}"/>
                  </a:ext>
                </a:extLst>
              </p14:cNvPr>
              <p14:cNvContentPartPr/>
              <p14:nvPr/>
            </p14:nvContentPartPr>
            <p14:xfrm>
              <a:off x="1889197" y="4158609"/>
              <a:ext cx="214920" cy="4228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C3C759E-9308-4307-8916-D2A8E82536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0212" y="4149613"/>
                <a:ext cx="232531" cy="440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9AD19A-8D11-4EDC-A7F1-547909B167DA}"/>
                  </a:ext>
                </a:extLst>
              </p14:cNvPr>
              <p14:cNvContentPartPr/>
              <p14:nvPr/>
            </p14:nvContentPartPr>
            <p14:xfrm>
              <a:off x="236527" y="4316289"/>
              <a:ext cx="480600" cy="46737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9AD19A-8D11-4EDC-A7F1-547909B167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527" y="4307287"/>
                <a:ext cx="498240" cy="485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270BF18-DCB7-4F3B-A112-2ECEB62BF22D}"/>
                  </a:ext>
                </a:extLst>
              </p14:cNvPr>
              <p14:cNvContentPartPr/>
              <p14:nvPr/>
            </p14:nvContentPartPr>
            <p14:xfrm>
              <a:off x="1694797" y="4051419"/>
              <a:ext cx="593460" cy="5913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270BF18-DCB7-4F3B-A112-2ECEB62BF2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85800" y="4042422"/>
                <a:ext cx="611095" cy="608935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F0F39-9551-4E61-86C6-38C4F764BB25}"/>
              </a:ext>
            </a:extLst>
          </p:cNvPr>
          <p:cNvGrpSpPr/>
          <p:nvPr/>
        </p:nvGrpSpPr>
        <p:grpSpPr>
          <a:xfrm>
            <a:off x="729547" y="4290099"/>
            <a:ext cx="913140" cy="237870"/>
            <a:chOff x="972729" y="5720132"/>
            <a:chExt cx="121752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E736CE5-090C-483A-BFEB-78E7EF47E294}"/>
                    </a:ext>
                  </a:extLst>
                </p14:cNvPr>
                <p14:cNvContentPartPr/>
                <p14:nvPr/>
              </p14:nvContentPartPr>
              <p14:xfrm>
                <a:off x="972729" y="5806892"/>
                <a:ext cx="1217520" cy="230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E736CE5-090C-483A-BFEB-78E7EF47E29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4089" y="5798252"/>
                  <a:ext cx="1235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72928DC-B9C6-4BCB-9B25-D5229F08CCE6}"/>
                    </a:ext>
                  </a:extLst>
                </p14:cNvPr>
                <p14:cNvContentPartPr/>
                <p14:nvPr/>
              </p14:nvContentPartPr>
              <p14:xfrm>
                <a:off x="1957689" y="5720132"/>
                <a:ext cx="191160" cy="22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72928DC-B9C6-4BCB-9B25-D5229F08CC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48689" y="5711492"/>
                  <a:ext cx="20880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19C4C65-3BAE-4F20-9622-A0DD2E773A05}"/>
                  </a:ext>
                </a:extLst>
              </p14:cNvPr>
              <p14:cNvContentPartPr/>
              <p14:nvPr/>
            </p14:nvContentPartPr>
            <p14:xfrm>
              <a:off x="2320927" y="4184529"/>
              <a:ext cx="258930" cy="3418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19C4C65-3BAE-4F20-9622-A0DD2E773A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11936" y="4175534"/>
                <a:ext cx="276552" cy="359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30913D-E91B-4229-B95A-B90BEE3AF5EF}"/>
                  </a:ext>
                </a:extLst>
              </p14:cNvPr>
              <p14:cNvContentPartPr/>
              <p14:nvPr/>
            </p14:nvContentPartPr>
            <p14:xfrm>
              <a:off x="2672197" y="4532289"/>
              <a:ext cx="92610" cy="966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30913D-E91B-4229-B95A-B90BEE3AF5E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63223" y="4523272"/>
                <a:ext cx="110199" cy="1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5855E33-9E9A-4A09-9B24-189BF7933D40}"/>
                  </a:ext>
                </a:extLst>
              </p14:cNvPr>
              <p14:cNvContentPartPr/>
              <p14:nvPr/>
            </p14:nvContentPartPr>
            <p14:xfrm>
              <a:off x="2793967" y="4556319"/>
              <a:ext cx="276480" cy="13959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5855E33-9E9A-4A09-9B24-189BF7933D4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84967" y="4547325"/>
                <a:ext cx="294120" cy="157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810D5FB-C245-427C-A25A-C9B15211DCA0}"/>
                  </a:ext>
                </a:extLst>
              </p14:cNvPr>
              <p14:cNvContentPartPr/>
              <p14:nvPr/>
            </p14:nvContentPartPr>
            <p14:xfrm>
              <a:off x="2601457" y="4367859"/>
              <a:ext cx="573480" cy="48573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810D5FB-C245-427C-A25A-C9B15211DCA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92457" y="4358864"/>
                <a:ext cx="591120" cy="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9D06B72-DB0F-4939-B7B1-B1E872FE7F61}"/>
                  </a:ext>
                </a:extLst>
              </p14:cNvPr>
              <p14:cNvContentPartPr/>
              <p14:nvPr/>
            </p14:nvContentPartPr>
            <p14:xfrm>
              <a:off x="2224267" y="4013619"/>
              <a:ext cx="383130" cy="10125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9D06B72-DB0F-4939-B7B1-B1E872FE7F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15273" y="4004643"/>
                <a:ext cx="400758" cy="11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2FE97F-E0F0-4AE5-8973-FBE72AE7E47D}"/>
                  </a:ext>
                </a:extLst>
              </p14:cNvPr>
              <p14:cNvContentPartPr/>
              <p14:nvPr/>
            </p14:nvContentPartPr>
            <p14:xfrm>
              <a:off x="2857147" y="3805179"/>
              <a:ext cx="156870" cy="96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2FE97F-E0F0-4AE5-8973-FBE72AE7E47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48152" y="3796179"/>
                <a:ext cx="1745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D1D7F8D-7734-463B-9C26-6430E7E30C61}"/>
                  </a:ext>
                </a:extLst>
              </p14:cNvPr>
              <p14:cNvContentPartPr/>
              <p14:nvPr/>
            </p14:nvContentPartPr>
            <p14:xfrm>
              <a:off x="2654377" y="3700689"/>
              <a:ext cx="468450" cy="46737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D1D7F8D-7734-463B-9C26-6430E7E30C6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45375" y="3691694"/>
                <a:ext cx="486093" cy="4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B6F8795-6814-4836-B227-0FA2806D7D96}"/>
                  </a:ext>
                </a:extLst>
              </p14:cNvPr>
              <p14:cNvContentPartPr/>
              <p14:nvPr/>
            </p14:nvContentPartPr>
            <p14:xfrm>
              <a:off x="1890277" y="4624629"/>
              <a:ext cx="270" cy="236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B6F8795-6814-4836-B227-0FA2806D7D9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83527" y="4615629"/>
                <a:ext cx="135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6DD1C89-23AF-41B3-A6C7-188FA55DC535}"/>
                  </a:ext>
                </a:extLst>
              </p14:cNvPr>
              <p14:cNvContentPartPr/>
              <p14:nvPr/>
            </p14:nvContentPartPr>
            <p14:xfrm>
              <a:off x="2497777" y="4422129"/>
              <a:ext cx="76140" cy="89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6DD1C89-23AF-41B3-A6C7-188FA55DC53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88798" y="4413129"/>
                <a:ext cx="93738" cy="10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E47550B8-219F-4195-8AAB-66DAB2F27C0A}"/>
              </a:ext>
            </a:extLst>
          </p:cNvPr>
          <p:cNvGrpSpPr/>
          <p:nvPr/>
        </p:nvGrpSpPr>
        <p:grpSpPr>
          <a:xfrm>
            <a:off x="2542597" y="3789249"/>
            <a:ext cx="316710" cy="274590"/>
            <a:chOff x="3390129" y="5052332"/>
            <a:chExt cx="4222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6F442E-96DC-46D3-9300-032399DBC73E}"/>
                    </a:ext>
                  </a:extLst>
                </p14:cNvPr>
                <p14:cNvContentPartPr/>
                <p14:nvPr/>
              </p14:nvContentPartPr>
              <p14:xfrm>
                <a:off x="3562929" y="5052332"/>
                <a:ext cx="34560" cy="243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6F442E-96DC-46D3-9300-032399DBC73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53929" y="5043332"/>
                  <a:ext cx="52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8A73219-058E-4E7F-9C3A-F9FFE4CC7924}"/>
                    </a:ext>
                  </a:extLst>
                </p14:cNvPr>
                <p14:cNvContentPartPr/>
                <p14:nvPr/>
              </p14:nvContentPartPr>
              <p14:xfrm>
                <a:off x="3598569" y="5191292"/>
                <a:ext cx="84960" cy="118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8A73219-058E-4E7F-9C3A-F9FFE4CC79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89929" y="5182292"/>
                  <a:ext cx="102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D341E4-47B5-4635-B9F0-9B1BC15FFBD7}"/>
                    </a:ext>
                  </a:extLst>
                </p14:cNvPr>
                <p14:cNvContentPartPr/>
                <p14:nvPr/>
              </p14:nvContentPartPr>
              <p14:xfrm>
                <a:off x="3719169" y="5178332"/>
                <a:ext cx="93240" cy="83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D341E4-47B5-4635-B9F0-9B1BC15FFBD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10169" y="5169692"/>
                  <a:ext cx="110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23BE22-6D76-447C-8738-237BBDF69DA7}"/>
                    </a:ext>
                  </a:extLst>
                </p14:cNvPr>
                <p14:cNvContentPartPr/>
                <p14:nvPr/>
              </p14:nvContentPartPr>
              <p14:xfrm>
                <a:off x="3390129" y="5251772"/>
                <a:ext cx="80280" cy="166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23BE22-6D76-447C-8738-237BBDF69DA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81129" y="5242772"/>
                  <a:ext cx="9792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1C19511-3AD2-4790-8166-CDA3FD52088C}"/>
                  </a:ext>
                </a:extLst>
              </p14:cNvPr>
              <p14:cNvContentPartPr/>
              <p14:nvPr/>
            </p14:nvContentPartPr>
            <p14:xfrm>
              <a:off x="1808467" y="4782849"/>
              <a:ext cx="134730" cy="1053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1C19511-3AD2-4790-8166-CDA3FD52088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99485" y="4773895"/>
                <a:ext cx="152335" cy="12285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72F2D0E-EF86-42AB-BB97-1E4E0A7BF644}"/>
              </a:ext>
            </a:extLst>
          </p:cNvPr>
          <p:cNvGrpSpPr/>
          <p:nvPr/>
        </p:nvGrpSpPr>
        <p:grpSpPr>
          <a:xfrm>
            <a:off x="1844917" y="4764759"/>
            <a:ext cx="529740" cy="380700"/>
            <a:chOff x="2459889" y="6353012"/>
            <a:chExt cx="70632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ED4524-AA5F-42FA-A014-828722ADCFF8}"/>
                    </a:ext>
                  </a:extLst>
                </p14:cNvPr>
                <p14:cNvContentPartPr/>
                <p14:nvPr/>
              </p14:nvContentPartPr>
              <p14:xfrm>
                <a:off x="2591649" y="6635252"/>
                <a:ext cx="145800" cy="72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ED4524-AA5F-42FA-A014-828722ADCFF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83009" y="6626612"/>
                  <a:ext cx="163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B35F891-E196-43A5-B344-8365A719A202}"/>
                    </a:ext>
                  </a:extLst>
                </p14:cNvPr>
                <p14:cNvContentPartPr/>
                <p14:nvPr/>
              </p14:nvContentPartPr>
              <p14:xfrm>
                <a:off x="2718369" y="6482252"/>
                <a:ext cx="69120" cy="201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B35F891-E196-43A5-B344-8365A719A20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09369" y="6473612"/>
                  <a:ext cx="86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804E12C-0016-44B0-8AED-83F41757826C}"/>
                    </a:ext>
                  </a:extLst>
                </p14:cNvPr>
                <p14:cNvContentPartPr/>
                <p14:nvPr/>
              </p14:nvContentPartPr>
              <p14:xfrm>
                <a:off x="2813409" y="6588092"/>
                <a:ext cx="360" cy="77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804E12C-0016-44B0-8AED-83F41757826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04409" y="6579452"/>
                  <a:ext cx="18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262B659-843F-42A5-96A3-3CF91A638831}"/>
                    </a:ext>
                  </a:extLst>
                </p14:cNvPr>
                <p14:cNvContentPartPr/>
                <p14:nvPr/>
              </p14:nvContentPartPr>
              <p14:xfrm>
                <a:off x="2801529" y="6517892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262B659-843F-42A5-96A3-3CF91A63883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92889" y="65088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E1DF440-395F-4F98-B87A-A598AD72F044}"/>
                    </a:ext>
                  </a:extLst>
                </p14:cNvPr>
                <p14:cNvContentPartPr/>
                <p14:nvPr/>
              </p14:nvContentPartPr>
              <p14:xfrm>
                <a:off x="2846889" y="6579812"/>
                <a:ext cx="46080" cy="92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E1DF440-395F-4F98-B87A-A598AD72F04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37889" y="6571172"/>
                  <a:ext cx="63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D85913-4A2A-48E4-9204-568A3198F1ED}"/>
                    </a:ext>
                  </a:extLst>
                </p14:cNvPr>
                <p14:cNvContentPartPr/>
                <p14:nvPr/>
              </p14:nvContentPartPr>
              <p14:xfrm>
                <a:off x="2916729" y="6580892"/>
                <a:ext cx="49320" cy="95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D85913-4A2A-48E4-9204-568A3198F1E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08089" y="6571892"/>
                  <a:ext cx="66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5870CD-F548-42F4-9E12-66E924805EAF}"/>
                    </a:ext>
                  </a:extLst>
                </p14:cNvPr>
                <p14:cNvContentPartPr/>
                <p14:nvPr/>
              </p14:nvContentPartPr>
              <p14:xfrm>
                <a:off x="2964609" y="6435812"/>
                <a:ext cx="57240" cy="20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85870CD-F548-42F4-9E12-66E924805EA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55969" y="6426812"/>
                  <a:ext cx="74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C26EC67-E777-4E55-A196-1FFAEC1015FB}"/>
                    </a:ext>
                  </a:extLst>
                </p14:cNvPr>
                <p14:cNvContentPartPr/>
                <p14:nvPr/>
              </p14:nvContentPartPr>
              <p14:xfrm>
                <a:off x="2459889" y="6353012"/>
                <a:ext cx="706320" cy="507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C26EC67-E777-4E55-A196-1FFAEC1015F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51249" y="6344012"/>
                  <a:ext cx="723960" cy="52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4525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267B-420C-4788-B36B-DCE905E5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SPARQL demo: Cogent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A4BB6-38E0-4B92-B190-CF565945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Query examples workshop 'Collectie vd Gentenaar' </a:t>
            </a:r>
          </a:p>
          <a:p>
            <a:r>
              <a:rPr lang="en-US"/>
              <a:t>SPARQL containing cidoc-crm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94CC42-037A-454C-A166-66DE85333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00" y="1823354"/>
            <a:ext cx="7885735" cy="260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B1E52D-EAA0-434D-A812-6986F1DE1B84}"/>
              </a:ext>
            </a:extLst>
          </p:cNvPr>
          <p:cNvSpPr txBox="1"/>
          <p:nvPr/>
        </p:nvSpPr>
        <p:spPr>
          <a:xfrm>
            <a:off x="729122" y="4786657"/>
            <a:ext cx="59898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75276">
              <a:buClrTx/>
            </a:pPr>
            <a:r>
              <a:rPr lang="en-US" sz="1350" kern="1200">
                <a:solidFill>
                  <a:prstClr val="black"/>
                </a:solidFill>
                <a:ea typeface="+mn-ea"/>
                <a:cs typeface="+mn-cs"/>
              </a:rPr>
              <a:t>https://github.com/CoGhent/sparql_party/blob/main/README.md</a:t>
            </a:r>
          </a:p>
        </p:txBody>
      </p:sp>
    </p:spTree>
    <p:extLst>
      <p:ext uri="{BB962C8B-B14F-4D97-AF65-F5344CB8AC3E}">
        <p14:creationId xmlns:p14="http://schemas.microsoft.com/office/powerpoint/2010/main" val="3396638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EFB8EB-37C8-EC75-8F09-9A145D33A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37"/>
          <a:stretch/>
        </p:blipFill>
        <p:spPr>
          <a:xfrm>
            <a:off x="4151080" y="2684532"/>
            <a:ext cx="4933152" cy="2425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96301-4A2C-BFB7-B618-533C37C9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Cogent SPARQL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9D8B9-9154-B6D7-90CB-5FD23561E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349ED-E006-217F-27D3-B6A68E9D6609}"/>
              </a:ext>
            </a:extLst>
          </p:cNvPr>
          <p:cNvSpPr txBox="1"/>
          <p:nvPr/>
        </p:nvSpPr>
        <p:spPr>
          <a:xfrm>
            <a:off x="-57151" y="4835723"/>
            <a:ext cx="49312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https://github.com/CoGhent/sparql_party =&gt; copy pasting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B1E7B-D74D-37F7-21C2-8B7DBABB2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65"/>
          <a:stretch/>
        </p:blipFill>
        <p:spPr>
          <a:xfrm>
            <a:off x="128147" y="629840"/>
            <a:ext cx="4951597" cy="22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16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51611-397D-B02B-DA2B-11CD67524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Use Comunica to validate queries in the browser</a:t>
            </a:r>
            <a:endParaRPr lang="en-US" sz="900"/>
          </a:p>
          <a:p>
            <a:pPr lvl="1"/>
            <a:r>
              <a:rPr lang="en-US" sz="1200"/>
              <a:t>http://query.linkeddatafragments.org/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1400"/>
          </a:p>
          <a:p>
            <a:r>
              <a:rPr lang="en-US" sz="1400"/>
              <a:t>Exercise: test, modify and try to comprehend the queries in the following tutorial:</a:t>
            </a:r>
          </a:p>
          <a:p>
            <a:pPr lvl="1"/>
            <a:r>
              <a:rPr lang="en-US" sz="1200"/>
              <a:t>https://github.com/CoGhent/sparql_party/blob/main/README.md</a:t>
            </a:r>
          </a:p>
          <a:p>
            <a:pPr lvl="1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246035-445C-36AE-5714-E95B43FE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771" y="1218131"/>
            <a:ext cx="5741504" cy="2860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F39DD-60C4-0E80-608E-BAE91BCB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Comunica Web client</a:t>
            </a:r>
          </a:p>
        </p:txBody>
      </p:sp>
      <p:sp>
        <p:nvSpPr>
          <p:cNvPr id="8" name="AutoShape 2" descr="Comunica">
            <a:extLst>
              <a:ext uri="{FF2B5EF4-FFF2-40B4-BE49-F238E27FC236}">
                <a16:creationId xmlns:a16="http://schemas.microsoft.com/office/drawing/2014/main" id="{E61460A2-F495-B347-005C-1C0BF6515A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B8DA1-6B6A-F5BA-99BA-EF89C3F41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721" y="0"/>
            <a:ext cx="673554" cy="6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32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ACF73-1FC2-4A8E-3215-4E7C0BC4D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reading about LDF clients (LD research)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3A29E-4BB3-C9D1-1FA8-AABD4D5BA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6D276-68E2-BF9F-07CA-DD1362CC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4" y="682508"/>
            <a:ext cx="6531892" cy="3831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828F2-1D79-EFB5-15A8-2ACB7E3EA26A}"/>
              </a:ext>
            </a:extLst>
          </p:cNvPr>
          <p:cNvSpPr txBox="1"/>
          <p:nvPr/>
        </p:nvSpPr>
        <p:spPr>
          <a:xfrm>
            <a:off x="437784" y="47060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https://linkeddatafragments.org/</a:t>
            </a:r>
          </a:p>
        </p:txBody>
      </p:sp>
    </p:spTree>
    <p:extLst>
      <p:ext uri="{BB962C8B-B14F-4D97-AF65-F5344CB8AC3E}">
        <p14:creationId xmlns:p14="http://schemas.microsoft.com/office/powerpoint/2010/main" val="510432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532E-3222-B4EE-3F95-50C6593D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Starters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7134C-BF0D-20AF-825E-90220D334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Dilawar: push to github repo</a:t>
            </a:r>
          </a:p>
          <a:p>
            <a:pPr>
              <a:lnSpc>
                <a:spcPct val="150000"/>
              </a:lnSpc>
            </a:pPr>
            <a:r>
              <a:rPr lang="en-US"/>
              <a:t>testing model queries Cogent</a:t>
            </a:r>
          </a:p>
          <a:p>
            <a:pPr>
              <a:lnSpc>
                <a:spcPct val="150000"/>
              </a:lnSpc>
            </a:pPr>
            <a:r>
              <a:rPr lang="en-US"/>
              <a:t>2 python SPARQL clients</a:t>
            </a:r>
          </a:p>
          <a:p>
            <a:pPr>
              <a:lnSpc>
                <a:spcPct val="150000"/>
              </a:lnSpc>
            </a:pPr>
            <a:r>
              <a:rPr lang="en-US"/>
              <a:t>code samples students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13039-5FB3-0E46-B3D7-256759E33E83}"/>
              </a:ext>
            </a:extLst>
          </p:cNvPr>
          <p:cNvSpPr txBox="1"/>
          <p:nvPr/>
        </p:nvSpPr>
        <p:spPr>
          <a:xfrm>
            <a:off x="2857500" y="3538656"/>
            <a:ext cx="64103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100" b="0" i="0" u="sng">
                <a:solidFill>
                  <a:srgbClr val="296EAA"/>
                </a:solidFill>
                <a:effectLst/>
                <a:latin typeface="Helvetica Neue"/>
                <a:hlinkClick r:id="rId2"/>
              </a:rPr>
              <a:t>https://github.ugent.be/geeckela/bds_project/blob/master/src/services/coghent-sparql-queries.js</a:t>
            </a:r>
            <a:endParaRPr lang="en-US" sz="1100" b="0" i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sz="1100" b="0" i="0">
                <a:solidFill>
                  <a:srgbClr val="000000"/>
                </a:solidFill>
                <a:effectLst/>
                <a:latin typeface="Helvetica Neue"/>
              </a:rPr>
              <a:t>Mary-Beth: </a:t>
            </a:r>
            <a:r>
              <a:rPr lang="en-US" sz="1100" b="0" i="0" u="sng">
                <a:solidFill>
                  <a:srgbClr val="296EAA"/>
                </a:solidFill>
                <a:effectLst/>
                <a:latin typeface="Helvetica Neue"/>
                <a:hlinkClick r:id="rId3"/>
              </a:rPr>
              <a:t>https://github.ugent.be/midfranc/BDS_project/blob/main/src/HTTPClient.ts</a:t>
            </a:r>
            <a:endParaRPr lang="en-US" sz="1100" b="0" i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sz="1100" b="0" i="0">
                <a:solidFill>
                  <a:srgbClr val="000000"/>
                </a:solidFill>
                <a:effectLst/>
                <a:latin typeface="Helvetica Neue"/>
              </a:rPr>
              <a:t>Stroo: </a:t>
            </a:r>
            <a:r>
              <a:rPr lang="en-US" sz="1100" b="0" i="0" u="sng">
                <a:solidFill>
                  <a:srgbClr val="296EAA"/>
                </a:solidFill>
                <a:effectLst/>
                <a:latin typeface="Helvetica Neue"/>
                <a:hlinkClick r:id="rId4"/>
              </a:rPr>
              <a:t>https://github.ugent.be/idpla/BigData-Group-2/blob/main/Code/data_reader.py</a:t>
            </a:r>
            <a:endParaRPr lang="en-US" sz="1100" b="0" i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sz="1100" b="0" i="0">
                <a:solidFill>
                  <a:srgbClr val="000000"/>
                </a:solidFill>
                <a:effectLst/>
                <a:latin typeface="Helvetica Neue"/>
              </a:rPr>
              <a:t>De Vijt, SparqlWrapper: </a:t>
            </a:r>
            <a:r>
              <a:rPr lang="en-US" sz="1100" b="0" i="0" u="sng">
                <a:solidFill>
                  <a:srgbClr val="296EAA"/>
                </a:solidFill>
                <a:effectLst/>
                <a:latin typeface="Helvetica Neue"/>
                <a:hlinkClick r:id="rId5"/>
              </a:rPr>
              <a:t>https://github.ugent.be/odvijt/Project-BDS/blob/main/DataRetrieval/DataRetrieval.ipynb</a:t>
            </a:r>
            <a:endParaRPr lang="en-US" sz="1100" b="0" i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sz="1100" b="0" i="0">
                <a:solidFill>
                  <a:srgbClr val="000000"/>
                </a:solidFill>
                <a:effectLst/>
                <a:latin typeface="Helvetica Neue"/>
              </a:rPr>
              <a:t>Team Solid: </a:t>
            </a:r>
            <a:r>
              <a:rPr lang="en-US" sz="1100" b="0" i="0" u="sng">
                <a:solidFill>
                  <a:srgbClr val="296EAA"/>
                </a:solidFill>
                <a:effectLst/>
                <a:latin typeface="Helvetica Neue"/>
                <a:hlinkClick r:id="rId6"/>
              </a:rPr>
              <a:t>https://github.ugent.be/smadcrae/project-bds/blob/master/src/solid/ApiController.ts</a:t>
            </a:r>
            <a:endParaRPr lang="en-US" sz="1100" b="0" i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84263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32B3-D312-76B1-7BC4-8EB90B3E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 front-end &lt;&gt; API: Kasteel Zwijnaarde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555DD-5A30-466F-5AE6-05376486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/>
          </a:p>
          <a:p>
            <a:r>
              <a:rPr lang="en-US"/>
              <a:t>page from collectie.gent, URI has an id:</a:t>
            </a:r>
          </a:p>
          <a:p>
            <a:r>
              <a:rPr lang="en-US" sz="1200"/>
              <a:t>https://data.collectie.gent/</a:t>
            </a:r>
            <a:r>
              <a:rPr lang="en-US" sz="2000"/>
              <a:t>entity/</a:t>
            </a:r>
            <a:r>
              <a:rPr lang="en-US" sz="2000">
                <a:highlight>
                  <a:srgbClr val="FFFF00"/>
                </a:highlight>
              </a:rPr>
              <a:t>archiefgent:MA_DMA_MB_FO_3579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263B7-59D6-62D3-F686-045DE4F4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456"/>
            <a:ext cx="9144000" cy="3063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54A7C-9E82-9CD3-DD8B-727FB0C25D31}"/>
              </a:ext>
            </a:extLst>
          </p:cNvPr>
          <p:cNvSpPr txBox="1"/>
          <p:nvPr/>
        </p:nvSpPr>
        <p:spPr>
          <a:xfrm>
            <a:off x="17288" y="2241054"/>
            <a:ext cx="45720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/>
              <a:t>https://</a:t>
            </a:r>
            <a:r>
              <a:rPr lang="en-US" sz="1000">
                <a:highlight>
                  <a:srgbClr val="00FF00"/>
                </a:highlight>
              </a:rPr>
              <a:t>api.collectie.gent/iiif/imageiiif/</a:t>
            </a:r>
            <a:r>
              <a:rPr lang="en-US" sz="1000"/>
              <a:t>3/f46364714b6836a3d444df34e4ee0af2-transcode-MA_DMA_MB_FO_3579.jpg/full/%5E1000,/0/default.jpg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10230D2-1EF1-9165-8AF4-607AD0D4F6CA}"/>
              </a:ext>
            </a:extLst>
          </p:cNvPr>
          <p:cNvSpPr/>
          <p:nvPr/>
        </p:nvSpPr>
        <p:spPr>
          <a:xfrm rot="18848816">
            <a:off x="1241960" y="2614343"/>
            <a:ext cx="219695" cy="243419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08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E3342-A021-4808-8A92-5CCACB8A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data.collectie.gent (front-end)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EEB3E-A70D-4A72-8F5B-3E0FD61DA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700A8-3412-4177-8BF2-7981A3A7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85" y="629840"/>
            <a:ext cx="5710332" cy="43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36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F2D3-755D-7AAF-55B9-7DE8BC4CA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59" y="1790241"/>
            <a:ext cx="8282700" cy="455400"/>
          </a:xfrm>
        </p:spPr>
        <p:txBody>
          <a:bodyPr/>
          <a:lstStyle/>
          <a:p>
            <a:r>
              <a:rPr lang="en-US"/>
              <a:t>Lunch</a:t>
            </a:r>
            <a:br>
              <a:rPr lang="en-US"/>
            </a:br>
            <a:br>
              <a:rPr lang="en-US"/>
            </a:br>
            <a:r>
              <a:rPr lang="en-US"/>
              <a:t>12:30</a:t>
            </a:r>
            <a:br>
              <a:rPr lang="en-US"/>
            </a:br>
            <a:r>
              <a:rPr lang="en-US"/>
              <a:t>-- </a:t>
            </a:r>
            <a:br>
              <a:rPr lang="en-US"/>
            </a:br>
            <a:r>
              <a:rPr lang="en-US"/>
              <a:t>13:30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9E4AE-DC22-BF9F-2367-8FA8B130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236" y="0"/>
            <a:ext cx="54815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4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8524-0F9B-6446-727C-E89720BC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75" y="1900226"/>
            <a:ext cx="2298042" cy="1343047"/>
          </a:xfrm>
        </p:spPr>
        <p:txBody>
          <a:bodyPr/>
          <a:lstStyle/>
          <a:p>
            <a:r>
              <a:rPr lang="en-US"/>
              <a:t>Monday afternoon overview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6A1A7D-36B1-5A39-10F1-7906EC490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593724"/>
            <a:ext cx="11310372" cy="56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A367-015B-FBD9-5123-F3F2F6E6D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06"/>
          <a:stretch/>
        </p:blipFill>
        <p:spPr>
          <a:xfrm>
            <a:off x="2848601" y="0"/>
            <a:ext cx="6166116" cy="3162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F2DFA5-029D-4408-AB0A-99D693D6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601" y="309318"/>
            <a:ext cx="6166116" cy="34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07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AE18-9AD4-BE7B-5CE0-B7DBFE1A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 RouteYou: access to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FC5DE-E1D0-65B5-5FD9-F6D95885E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lessons learnt meeting Pieter V.</a:t>
            </a:r>
          </a:p>
          <a:p>
            <a:r>
              <a:rPr lang="en-US"/>
              <a:t>python client</a:t>
            </a:r>
          </a:p>
          <a:p>
            <a:pPr lvl="1"/>
            <a:r>
              <a:rPr lang="en-US" sz="1800"/>
              <a:t>Overview of functions / webservices</a:t>
            </a:r>
          </a:p>
          <a:p>
            <a:pPr lvl="1"/>
            <a:r>
              <a:rPr lang="en-US" sz="1800">
                <a:solidFill>
                  <a:srgbClr val="FF0000"/>
                </a:solidFill>
              </a:rPr>
              <a:t>POI data extraction</a:t>
            </a:r>
          </a:p>
          <a:p>
            <a:pPr lvl="1"/>
            <a:r>
              <a:rPr lang="en-US" sz="1800">
                <a:solidFill>
                  <a:srgbClr val="FF0000"/>
                </a:solidFill>
              </a:rPr>
              <a:t>LATER: routing // pushing</a:t>
            </a:r>
          </a:p>
          <a:p>
            <a:r>
              <a:rPr lang="en-US">
                <a:solidFill>
                  <a:srgbClr val="FF0000"/>
                </a:solidFill>
              </a:rPr>
              <a:t>example queries</a:t>
            </a:r>
          </a:p>
          <a:p>
            <a:r>
              <a:rPr lang="en-US">
                <a:solidFill>
                  <a:srgbClr val="FF0000"/>
                </a:solidFill>
              </a:rPr>
              <a:t>starters notebook</a:t>
            </a:r>
          </a:p>
        </p:txBody>
      </p:sp>
    </p:spTree>
    <p:extLst>
      <p:ext uri="{BB962C8B-B14F-4D97-AF65-F5344CB8AC3E}">
        <p14:creationId xmlns:p14="http://schemas.microsoft.com/office/powerpoint/2010/main" val="3299614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7318-1D48-FA59-6C63-6A8759C4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lessons learnt </a:t>
            </a:r>
            <a:r>
              <a:rPr lang="en-US" sz="1600"/>
              <a:t>(23/12/2022)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AD366-C476-61AD-18E3-C3F574CE2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794" y="629840"/>
            <a:ext cx="8703206" cy="3531000"/>
          </a:xfrm>
        </p:spPr>
        <p:txBody>
          <a:bodyPr/>
          <a:lstStyle/>
          <a:p>
            <a:r>
              <a:rPr lang="en-US" u="sng"/>
              <a:t>example</a:t>
            </a:r>
            <a:r>
              <a:rPr lang="en-US"/>
              <a:t>: mvisitbrussels.routeyou.com</a:t>
            </a:r>
          </a:p>
          <a:p>
            <a:r>
              <a:rPr lang="en-US"/>
              <a:t>datastructures: routes &amp; POIs</a:t>
            </a:r>
          </a:p>
          <a:p>
            <a:pPr lvl="1">
              <a:tabLst>
                <a:tab pos="1438275" algn="l"/>
              </a:tabLst>
            </a:pPr>
            <a:r>
              <a:rPr lang="en-US" sz="1800"/>
              <a:t>Cogent: attach descriptions/artworks to POIs &amp; Routes</a:t>
            </a:r>
          </a:p>
          <a:p>
            <a:r>
              <a:rPr lang="en-US"/>
              <a:t>Routes (A-&gt;B, </a:t>
            </a:r>
            <a:r>
              <a:rPr lang="en-US" b="1">
                <a:solidFill>
                  <a:srgbClr val="FF0000"/>
                </a:solidFill>
              </a:rPr>
              <a:t>A-&gt;A</a:t>
            </a:r>
            <a:r>
              <a:rPr lang="en-US"/>
              <a:t>)</a:t>
            </a:r>
          </a:p>
          <a:p>
            <a:r>
              <a:rPr lang="en-US"/>
              <a:t>Create </a:t>
            </a:r>
            <a:r>
              <a:rPr lang="en-US" b="1"/>
              <a:t>private sets </a:t>
            </a:r>
            <a:r>
              <a:rPr lang="en-US"/>
              <a:t>of POIs ~ work as 'attractors'</a:t>
            </a:r>
          </a:p>
          <a:p>
            <a:pPr lvl="1"/>
            <a:r>
              <a:rPr lang="en-US" sz="1800"/>
              <a:t>Existing route is modified to contain max number of attractors</a:t>
            </a:r>
          </a:p>
          <a:p>
            <a:pPr lvl="1"/>
            <a:r>
              <a:rPr lang="en-US" sz="1800"/>
              <a:t>Custom start/end point routes thematic</a:t>
            </a:r>
          </a:p>
          <a:p>
            <a:pPr lvl="1"/>
            <a:r>
              <a:rPr lang="en-US" sz="1800" b="1"/>
              <a:t>Not generative</a:t>
            </a:r>
            <a:r>
              <a:rPr lang="en-US" sz="1800"/>
              <a:t>: { POIs } =&gt; route is not possible</a:t>
            </a:r>
          </a:p>
          <a:p>
            <a:pPr lvl="1"/>
            <a:r>
              <a:rPr lang="en-US" sz="1800"/>
              <a:t>Stepwise A-&gt;B, B-&gt;C (+enrichment) is possible</a:t>
            </a:r>
          </a:p>
          <a:p>
            <a:pPr lvl="1"/>
            <a:r>
              <a:rPr lang="en-US" sz="1800"/>
              <a:t>TSP problem =&gt; use external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doc.</a:t>
            </a:r>
            <a:r>
              <a:rPr lang="en-US" sz="1800" b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graphhopper</a:t>
            </a:r>
            <a:r>
              <a:rPr lang="en-US" sz="1800" b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.com</a:t>
            </a: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/>
              <a:t>API</a:t>
            </a:r>
          </a:p>
          <a:p>
            <a:r>
              <a:rPr lang="en-US"/>
              <a:t>Export: booklet!?</a:t>
            </a:r>
          </a:p>
        </p:txBody>
      </p:sp>
    </p:spTree>
    <p:extLst>
      <p:ext uri="{BB962C8B-B14F-4D97-AF65-F5344CB8AC3E}">
        <p14:creationId xmlns:p14="http://schemas.microsoft.com/office/powerpoint/2010/main" val="2298635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7318-1D48-FA59-6C63-6A8759C4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 </a:t>
            </a:r>
            <a:r>
              <a:rPr lang="en-US" sz="2800"/>
              <a:t>(help.routeyou.com)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AD366-C476-61AD-18E3-C3F574CE2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Pieter V.: work in progress!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014FA-A0AE-0749-35E2-3B83558C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19" y="1227264"/>
            <a:ext cx="5721155" cy="37833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79DCFC-F9BE-031F-BAA6-A3CCB7B2B6EF}"/>
              </a:ext>
            </a:extLst>
          </p:cNvPr>
          <p:cNvCxnSpPr/>
          <p:nvPr/>
        </p:nvCxnSpPr>
        <p:spPr>
          <a:xfrm flipV="1">
            <a:off x="2647950" y="1590675"/>
            <a:ext cx="1800225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E62C1C-F446-AC71-9933-8EC28D6E598D}"/>
              </a:ext>
            </a:extLst>
          </p:cNvPr>
          <p:cNvSpPr txBox="1"/>
          <p:nvPr/>
        </p:nvSpPr>
        <p:spPr>
          <a:xfrm>
            <a:off x="4448175" y="1436786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~30 video's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5829D-DFEF-C467-D1A6-44F83DBAE24D}"/>
              </a:ext>
            </a:extLst>
          </p:cNvPr>
          <p:cNvCxnSpPr>
            <a:cxnSpLocks/>
          </p:cNvCxnSpPr>
          <p:nvPr/>
        </p:nvCxnSpPr>
        <p:spPr>
          <a:xfrm>
            <a:off x="3548062" y="2762250"/>
            <a:ext cx="2252663" cy="11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568B28-4477-52BC-46D7-3F786309C126}"/>
              </a:ext>
            </a:extLst>
          </p:cNvPr>
          <p:cNvSpPr txBox="1"/>
          <p:nvPr/>
        </p:nvSpPr>
        <p:spPr>
          <a:xfrm>
            <a:off x="5751230" y="2665114"/>
            <a:ext cx="3215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~all functionality in Enterprise Account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B31432-E4B5-3BD7-C4E1-D652F1C6511A}"/>
              </a:ext>
            </a:extLst>
          </p:cNvPr>
          <p:cNvCxnSpPr>
            <a:cxnSpLocks/>
          </p:cNvCxnSpPr>
          <p:nvPr/>
        </p:nvCxnSpPr>
        <p:spPr>
          <a:xfrm>
            <a:off x="3898596" y="3723083"/>
            <a:ext cx="2252663" cy="11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A50B57-729A-3834-F936-433A5D119AD3}"/>
              </a:ext>
            </a:extLst>
          </p:cNvPr>
          <p:cNvSpPr txBox="1"/>
          <p:nvPr/>
        </p:nvSpPr>
        <p:spPr>
          <a:xfrm>
            <a:off x="6151259" y="3682701"/>
            <a:ext cx="275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~RY Knowledge Graph to enrich</a:t>
            </a:r>
          </a:p>
          <a:p>
            <a:r>
              <a:rPr lang="en-US"/>
              <a:t>our thematic routes!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DE2CC-99E8-946D-63AD-6260C388BB06}"/>
              </a:ext>
            </a:extLst>
          </p:cNvPr>
          <p:cNvCxnSpPr>
            <a:cxnSpLocks/>
          </p:cNvCxnSpPr>
          <p:nvPr/>
        </p:nvCxnSpPr>
        <p:spPr>
          <a:xfrm>
            <a:off x="2647950" y="3016415"/>
            <a:ext cx="2252663" cy="11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8A60CF-751D-20B2-5DE5-2EDC29B36ACA}"/>
              </a:ext>
            </a:extLst>
          </p:cNvPr>
          <p:cNvSpPr txBox="1"/>
          <p:nvPr/>
        </p:nvSpPr>
        <p:spPr>
          <a:xfrm>
            <a:off x="4877237" y="3113549"/>
            <a:ext cx="2616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~RY thematic route generation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2CA4C8-E0EB-17B8-21D3-0D1CB3ADD82D}"/>
              </a:ext>
            </a:extLst>
          </p:cNvPr>
          <p:cNvCxnSpPr>
            <a:cxnSpLocks/>
          </p:cNvCxnSpPr>
          <p:nvPr/>
        </p:nvCxnSpPr>
        <p:spPr>
          <a:xfrm>
            <a:off x="2421730" y="4410743"/>
            <a:ext cx="2252663" cy="11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F89197-A759-390F-EFA7-226BA6C5E090}"/>
              </a:ext>
            </a:extLst>
          </p:cNvPr>
          <p:cNvSpPr txBox="1"/>
          <p:nvPr/>
        </p:nvSpPr>
        <p:spPr>
          <a:xfrm>
            <a:off x="4647997" y="4375482"/>
            <a:ext cx="2079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~RY 'niceness' heuristic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E6FCD5-BC4B-4102-6701-723476A358B4}"/>
              </a:ext>
            </a:extLst>
          </p:cNvPr>
          <p:cNvCxnSpPr>
            <a:cxnSpLocks/>
          </p:cNvCxnSpPr>
          <p:nvPr/>
        </p:nvCxnSpPr>
        <p:spPr>
          <a:xfrm flipV="1">
            <a:off x="2930723" y="1104316"/>
            <a:ext cx="3051679" cy="428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27CFAD-FF63-4825-F27C-581F5B3C3F74}"/>
              </a:ext>
            </a:extLst>
          </p:cNvPr>
          <p:cNvSpPr txBox="1"/>
          <p:nvPr/>
        </p:nvSpPr>
        <p:spPr>
          <a:xfrm>
            <a:off x="5949065" y="919487"/>
            <a:ext cx="251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~Repository for our Cogent's </a:t>
            </a:r>
          </a:p>
          <a:p>
            <a:r>
              <a:rPr lang="en-US"/>
              <a:t>resulting routes</a:t>
            </a:r>
          </a:p>
        </p:txBody>
      </p:sp>
    </p:spTree>
    <p:extLst>
      <p:ext uri="{BB962C8B-B14F-4D97-AF65-F5344CB8AC3E}">
        <p14:creationId xmlns:p14="http://schemas.microsoft.com/office/powerpoint/2010/main" val="2888320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AE3F8E-5ECA-8C76-2265-8FBB4C06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62" y="0"/>
            <a:ext cx="73214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86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7318-1D48-FA59-6C63-6A8759C4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RouteYou Webservices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AD366-C476-61AD-18E3-C3F574CE2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38AE8E"/>
                </a:solidFill>
                <a:effectLst/>
                <a:latin typeface="Open Sans" panose="020B0606030504020204" pitchFamily="34" charset="0"/>
                <a:hlinkClick r:id="rId3"/>
              </a:rPr>
              <a:t>XML-RPC</a:t>
            </a:r>
            <a:r>
              <a:rPr lang="en-US" sz="1600" b="0" i="0" u="none" strike="noStrike">
                <a:solidFill>
                  <a:srgbClr val="38AE8E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600" b="1" i="0" u="none" strike="noStrike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en-US" sz="1600" b="1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depr.), </a:t>
            </a:r>
            <a:r>
              <a:rPr lang="en-US" sz="1600" b="0" i="0" u="none" strike="noStrike">
                <a:solidFill>
                  <a:srgbClr val="38AE8E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  <a:hlinkClick r:id="rId4"/>
              </a:rPr>
              <a:t>JSON-RPC</a:t>
            </a:r>
            <a:r>
              <a:rPr lang="en-US" sz="1600" strike="noStrike">
                <a:solidFill>
                  <a:srgbClr val="222222"/>
                </a:solidFill>
                <a:latin typeface="Open Sans" panose="020B0606030504020204" pitchFamily="34" charset="0"/>
              </a:rPr>
              <a:t>, </a:t>
            </a:r>
            <a:r>
              <a:rPr lang="en-US" sz="1600" b="0" i="0" u="sng">
                <a:solidFill>
                  <a:srgbClr val="38AE8E"/>
                </a:solidFill>
                <a:effectLst/>
                <a:latin typeface="Open Sans" panose="020B0606030504020204" pitchFamily="34" charset="0"/>
                <a:hlinkClick r:id="rId5"/>
              </a:rPr>
              <a:t>JSONP</a:t>
            </a:r>
            <a:r>
              <a:rPr lang="en-US" sz="20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 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=&gt; Python client</a:t>
            </a:r>
            <a:endParaRPr lang="en-US" sz="2000" b="0" i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marL="69850" indent="0" algn="l">
              <a:buNone/>
            </a:pPr>
            <a:endParaRPr lang="en-US" sz="1200" b="0" i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marL="69850" indent="0" algn="l">
              <a:buNone/>
            </a:pPr>
            <a:r>
              <a:rPr lang="en-US" sz="20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Services: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38AE8E"/>
                </a:solidFill>
                <a:effectLst/>
                <a:latin typeface="Open Sans" panose="020B0606030504020204" pitchFamily="34" charset="0"/>
                <a:hlinkClick r:id="rId6"/>
              </a:rPr>
              <a:t>OAuth 2.0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: authenticate to our APIs, request access to a user's data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38AE8E"/>
                </a:solidFill>
                <a:effectLst/>
                <a:latin typeface="Open Sans" panose="020B0606030504020204" pitchFamily="34" charset="0"/>
                <a:hlinkClick r:id="rId7"/>
              </a:rPr>
              <a:t>User 2.0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: log in to access personal data, get information about users.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38AE8E"/>
                </a:solidFill>
                <a:effectLst/>
                <a:latin typeface="Open Sans" panose="020B0606030504020204" pitchFamily="34" charset="0"/>
                <a:hlinkClick r:id="rId8"/>
              </a:rPr>
              <a:t>Session 2.0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: start a session, get information about your session.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38AE8E"/>
                </a:solidFill>
                <a:effectLst/>
                <a:latin typeface="Open Sans" panose="020B0606030504020204" pitchFamily="34" charset="0"/>
                <a:hlinkClick r:id="rId9"/>
              </a:rPr>
              <a:t>Group 2.0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: search and get information about groups.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38AE8E"/>
                </a:solidFill>
                <a:effectLst/>
                <a:latin typeface="Open Sans" panose="020B0606030504020204" pitchFamily="34" charset="0"/>
                <a:hlinkClick r:id="rId10"/>
              </a:rPr>
              <a:t>Route 2.0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: search and get information about </a:t>
            </a:r>
            <a:r>
              <a:rPr lang="en-US" sz="1600" b="0" i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routes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38AE8E"/>
                </a:solidFill>
                <a:effectLst/>
                <a:latin typeface="Open Sans" panose="020B0606030504020204" pitchFamily="34" charset="0"/>
                <a:hlinkClick r:id="rId11"/>
              </a:rPr>
              <a:t>Poi 2.0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: search and get information about </a:t>
            </a:r>
            <a:r>
              <a:rPr lang="en-US" sz="1600" b="0" i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places of interest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38AE8E"/>
                </a:solidFill>
                <a:effectLst/>
                <a:latin typeface="Open Sans" panose="020B0606030504020204" pitchFamily="34" charset="0"/>
                <a:hlinkClick r:id="rId12"/>
              </a:rPr>
              <a:t>Routing 2.0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en-US" sz="1600" b="0" i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calculate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the </a:t>
            </a:r>
            <a:r>
              <a:rPr lang="en-US" sz="1600" b="0" i="0">
                <a:solidFill>
                  <a:srgbClr val="222222"/>
                </a:solidFill>
                <a:effectLst/>
                <a:highlight>
                  <a:srgbClr val="FFFF00"/>
                </a:highlight>
                <a:latin typeface="Open Sans" panose="020B0606030504020204" pitchFamily="34" charset="0"/>
              </a:rPr>
              <a:t>route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between points.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38AE8E"/>
                </a:solidFill>
                <a:effectLst/>
                <a:latin typeface="Open Sans" panose="020B0606030504020204" pitchFamily="34" charset="0"/>
                <a:hlinkClick r:id="rId13"/>
              </a:rPr>
              <a:t>Job 2.0</a:t>
            </a:r>
            <a:r>
              <a:rPr lang="en-US" sz="1600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: get information about queue jobs.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9A510-1843-AFD8-8162-343C4673B311}"/>
              </a:ext>
            </a:extLst>
          </p:cNvPr>
          <p:cNvSpPr txBox="1"/>
          <p:nvPr/>
        </p:nvSpPr>
        <p:spPr>
          <a:xfrm>
            <a:off x="0" y="4866501"/>
            <a:ext cx="51720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https://help.routeyou.com/en/topic/view/114/web-services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46ED09-E020-D381-3F89-913E4DE2D72B}"/>
              </a:ext>
            </a:extLst>
          </p:cNvPr>
          <p:cNvCxnSpPr/>
          <p:nvPr/>
        </p:nvCxnSpPr>
        <p:spPr>
          <a:xfrm flipV="1">
            <a:off x="2219325" y="1495425"/>
            <a:ext cx="366712" cy="16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834EEA-8EAC-5D7C-1D78-5C0963836E2E}"/>
              </a:ext>
            </a:extLst>
          </p:cNvPr>
          <p:cNvSpPr txBox="1"/>
          <p:nvPr/>
        </p:nvSpPr>
        <p:spPr>
          <a:xfrm>
            <a:off x="2714625" y="129395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security key!</a:t>
            </a:r>
          </a:p>
        </p:txBody>
      </p:sp>
    </p:spTree>
    <p:extLst>
      <p:ext uri="{BB962C8B-B14F-4D97-AF65-F5344CB8AC3E}">
        <p14:creationId xmlns:p14="http://schemas.microsoft.com/office/powerpoint/2010/main" val="494609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7318-1D48-FA59-6C63-6A8759C42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python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AD366-C476-61AD-18E3-C3F574CE2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Library is just wrapper that generates RPC call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Convert to </a:t>
            </a:r>
            <a:r>
              <a:rPr lang="en-US" b="1"/>
              <a:t>POST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Create </a:t>
            </a:r>
            <a:r>
              <a:rPr lang="en-US" b="1"/>
              <a:t>call</a:t>
            </a:r>
            <a:r>
              <a:rPr lang="en-US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3C1D8-5C98-D472-4802-1EC55E9A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5" y="4269842"/>
            <a:ext cx="4614045" cy="863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5B14D-F50C-FA17-BA33-B9B315ED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55" y="1148690"/>
            <a:ext cx="7229890" cy="81197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F478FB9-0543-4F06-0C6B-46099AA7C419}"/>
              </a:ext>
            </a:extLst>
          </p:cNvPr>
          <p:cNvSpPr/>
          <p:nvPr/>
        </p:nvSpPr>
        <p:spPr>
          <a:xfrm>
            <a:off x="622655" y="1308760"/>
            <a:ext cx="781050" cy="25485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F61761-E463-9643-E258-59D7FFC7E14F}"/>
              </a:ext>
            </a:extLst>
          </p:cNvPr>
          <p:cNvSpPr/>
          <p:nvPr/>
        </p:nvSpPr>
        <p:spPr>
          <a:xfrm>
            <a:off x="4368237" y="4679690"/>
            <a:ext cx="771525" cy="257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E600BD-918A-11F6-A1D0-598AC5BF5DD2}"/>
              </a:ext>
            </a:extLst>
          </p:cNvPr>
          <p:cNvSpPr/>
          <p:nvPr/>
        </p:nvSpPr>
        <p:spPr>
          <a:xfrm>
            <a:off x="2771775" y="1078566"/>
            <a:ext cx="771525" cy="2571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88BC3D-1155-B8AC-BA29-353770FF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909" y="2069664"/>
            <a:ext cx="4427036" cy="20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7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FE42-765A-3679-4A53-0DF12167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 Dieter: POI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15345-C28E-1600-1E60-A0678A2A7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97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5803-5077-1E12-6A6B-F3A33C95F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 Dieter: play with routes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4B793-2A01-BBA8-C2E5-0FE91E39D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9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1A6F6-4985-469E-B080-24742F51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1. Archief </a:t>
            </a:r>
            <a:r>
              <a:rPr lang="en-US" cap="none" dirty="0"/>
              <a:t>Gent: plans, pictures; cards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51DCF-AB35-4874-996D-C261C6AA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95" y="629841"/>
            <a:ext cx="5601865" cy="4156817"/>
          </a:xfrm>
        </p:spPr>
        <p:txBody>
          <a:bodyPr/>
          <a:lstStyle/>
          <a:p>
            <a:r>
              <a:rPr lang="en-US" dirty="0"/>
              <a:t>6,500 records (plans)</a:t>
            </a:r>
          </a:p>
          <a:p>
            <a:r>
              <a:rPr lang="en-US" dirty="0"/>
              <a:t>7,562 records (pictures, cards of Ghent city views)</a:t>
            </a:r>
          </a:p>
          <a:p>
            <a:endParaRPr lang="en-US" dirty="0"/>
          </a:p>
        </p:txBody>
      </p:sp>
      <p:pic>
        <p:nvPicPr>
          <p:cNvPr id="5122" name="Picture 2" descr="Populaire thema&amp;#39;s | Stad Gent">
            <a:extLst>
              <a:ext uri="{FF2B5EF4-FFF2-40B4-BE49-F238E27FC236}">
                <a16:creationId xmlns:a16="http://schemas.microsoft.com/office/drawing/2014/main" id="{B0EF327A-0646-4F11-A0D6-CBA883618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20" y="507377"/>
            <a:ext cx="2605374" cy="440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lmaffiches Gentse cinema's 1938-1961">
            <a:extLst>
              <a:ext uri="{FF2B5EF4-FFF2-40B4-BE49-F238E27FC236}">
                <a16:creationId xmlns:a16="http://schemas.microsoft.com/office/drawing/2014/main" id="{202F514D-C5E6-4F0C-8CAE-56D22738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1" y="2447854"/>
            <a:ext cx="4760305" cy="238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391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06FF-2381-DEFD-0054-1377EDA4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 Dieter: push data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9BF75-89EB-84AE-CDFA-07B153D01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check account information (webmail)</a:t>
            </a:r>
          </a:p>
        </p:txBody>
      </p:sp>
    </p:spTree>
    <p:extLst>
      <p:ext uri="{BB962C8B-B14F-4D97-AF65-F5344CB8AC3E}">
        <p14:creationId xmlns:p14="http://schemas.microsoft.com/office/powerpoint/2010/main" val="684468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903E-D408-6324-66A8-24BBD52F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39" y="2470510"/>
            <a:ext cx="8282700" cy="455400"/>
          </a:xfrm>
        </p:spPr>
        <p:txBody>
          <a:bodyPr/>
          <a:lstStyle/>
          <a:p>
            <a:endParaRPr lang="en-US"/>
          </a:p>
        </p:txBody>
      </p:sp>
      <p:pic>
        <p:nvPicPr>
          <p:cNvPr id="7170" name="Picture 2" descr="I only come to work for the coffee breaks. | Workplace Ecard">
            <a:extLst>
              <a:ext uri="{FF2B5EF4-FFF2-40B4-BE49-F238E27FC236}">
                <a16:creationId xmlns:a16="http://schemas.microsoft.com/office/drawing/2014/main" id="{642D3B51-B144-6DE8-2F67-444C7FB37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35" y="-5699"/>
            <a:ext cx="7355998" cy="514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61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1A6F6-4985-469E-B080-24742F51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2. Industriemuseum</a:t>
            </a:r>
            <a:endParaRPr lang="en-US" cap="non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51DCF-AB35-4874-996D-C261C6AA9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7,822 records (website)</a:t>
            </a:r>
          </a:p>
          <a:p>
            <a:r>
              <a:rPr lang="en-US" dirty="0"/>
              <a:t>9,833 records (heritage)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C261F82-E838-4553-9F82-5C2D02590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" y="1721634"/>
            <a:ext cx="4253646" cy="28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dustriemuseum | Visit Gent">
            <a:extLst>
              <a:ext uri="{FF2B5EF4-FFF2-40B4-BE49-F238E27FC236}">
                <a16:creationId xmlns:a16="http://schemas.microsoft.com/office/drawing/2014/main" id="{CB6A5D2E-9FDA-4640-A2F0-D587B3400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"/>
          <a:stretch/>
        </p:blipFill>
        <p:spPr bwMode="auto">
          <a:xfrm>
            <a:off x="4694693" y="1721633"/>
            <a:ext cx="4449028" cy="28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17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1A6F6-4985-469E-B080-24742F51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3. STAM </a:t>
            </a:r>
            <a:r>
              <a:rPr lang="en-US" cap="none" dirty="0"/>
              <a:t>(city views, China, crafts, tokens)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51DCF-AB35-4874-996D-C261C6AA9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13,000 records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5ABA7-C235-4AFB-9640-3FECC8ED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63" y="1498552"/>
            <a:ext cx="4106837" cy="3218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EB878-18EF-465E-A2E9-8F35B41C7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56" y="530150"/>
            <a:ext cx="2771963" cy="425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0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1A6F6-4985-469E-B080-24742F51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4. Huis </a:t>
            </a:r>
            <a:r>
              <a:rPr lang="en-US" cap="none" dirty="0"/>
              <a:t>van Alijn (calendars, cards)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51DCF-AB35-4874-996D-C261C6AA9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8,073 records (topics: toys, birth, Christmas,...)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AFE3DE8-00D3-42A7-B20B-251D74546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04" y="1530710"/>
            <a:ext cx="4476318" cy="29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uis van Alijn met kinderen | Museum in Gent - Reistipsmetkids.nl">
            <a:extLst>
              <a:ext uri="{FF2B5EF4-FFF2-40B4-BE49-F238E27FC236}">
                <a16:creationId xmlns:a16="http://schemas.microsoft.com/office/drawing/2014/main" id="{5675F3F4-0E74-4888-B1E0-FE8F8351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5" y="1415962"/>
            <a:ext cx="4130106" cy="309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24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1A6F6-4985-469E-B080-24742F51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5. Design </a:t>
            </a:r>
            <a:r>
              <a:rPr lang="en-US" cap="none" dirty="0"/>
              <a:t>Museum (furniture, kitchen tools,...)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51DCF-AB35-4874-996D-C261C6AA9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art objects </a:t>
            </a:r>
          </a:p>
        </p:txBody>
      </p:sp>
      <p:pic>
        <p:nvPicPr>
          <p:cNvPr id="8194" name="Picture 2" descr="Bezoek | Design Museum Gent">
            <a:extLst>
              <a:ext uri="{FF2B5EF4-FFF2-40B4-BE49-F238E27FC236}">
                <a16:creationId xmlns:a16="http://schemas.microsoft.com/office/drawing/2014/main" id="{956ADF79-DF92-48ED-937E-55F50BFB0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00"/>
          <a:stretch/>
        </p:blipFill>
        <p:spPr bwMode="auto">
          <a:xfrm>
            <a:off x="518043" y="1429864"/>
            <a:ext cx="3517355" cy="30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D29D5-B85A-4DCD-AB45-30DF5B749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604" y="1429863"/>
            <a:ext cx="3806531" cy="30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3335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Gent EA">
      <a:dk1>
        <a:srgbClr val="000000"/>
      </a:dk1>
      <a:lt1>
        <a:srgbClr val="FFFFFF"/>
      </a:lt1>
      <a:dk2>
        <a:srgbClr val="1E64C8"/>
      </a:dk2>
      <a:lt2>
        <a:srgbClr val="E9F0FA"/>
      </a:lt2>
      <a:accent1>
        <a:srgbClr val="6F71B9"/>
      </a:accent1>
      <a:accent2>
        <a:srgbClr val="7D7FC0"/>
      </a:accent2>
      <a:accent3>
        <a:srgbClr val="8C8DC7"/>
      </a:accent3>
      <a:accent4>
        <a:srgbClr val="9A9CCE"/>
      </a:accent4>
      <a:accent5>
        <a:srgbClr val="A9AAD5"/>
      </a:accent5>
      <a:accent6>
        <a:srgbClr val="B7B8DC"/>
      </a:accent6>
      <a:hlink>
        <a:srgbClr val="1E64C8"/>
      </a:hlink>
      <a:folHlink>
        <a:srgbClr val="1E64C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werPoint_UGent_EN_EA">
  <a:themeElements>
    <a:clrScheme name="UGent EA">
      <a:dk1>
        <a:sysClr val="windowText" lastClr="000000"/>
      </a:dk1>
      <a:lt1>
        <a:sysClr val="window" lastClr="FFFFFF"/>
      </a:lt1>
      <a:dk2>
        <a:srgbClr val="1E64C8"/>
      </a:dk2>
      <a:lt2>
        <a:srgbClr val="E9F0FA"/>
      </a:lt2>
      <a:accent1>
        <a:srgbClr val="6F71B9"/>
      </a:accent1>
      <a:accent2>
        <a:srgbClr val="7D7FC0"/>
      </a:accent2>
      <a:accent3>
        <a:srgbClr val="8C8DC7"/>
      </a:accent3>
      <a:accent4>
        <a:srgbClr val="9A9CCE"/>
      </a:accent4>
      <a:accent5>
        <a:srgbClr val="A9AAD5"/>
      </a:accent5>
      <a:accent6>
        <a:srgbClr val="B7B8DC"/>
      </a:accent6>
      <a:hlink>
        <a:srgbClr val="1E64C8"/>
      </a:hlink>
      <a:folHlink>
        <a:srgbClr val="1E64C8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20000"/>
          </a:lnSpc>
          <a:buFont typeface="Arial" panose="020B0604020202020204" pitchFamily="34" charset="0"/>
          <a:buChar char="‒"/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UGent_EN_EA.potx" id="{80C347F9-A04D-40F5-B796-96D09890A056}" vid="{C9E4CE24-CFF6-4816-83AB-B09D8BED63A6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1752</Words>
  <Application>Microsoft Office PowerPoint</Application>
  <PresentationFormat>On-screen Show (16:9)</PresentationFormat>
  <Paragraphs>292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Open Sans</vt:lpstr>
      <vt:lpstr>Wingdings</vt:lpstr>
      <vt:lpstr>Calibri</vt:lpstr>
      <vt:lpstr>Helvetica Neue</vt:lpstr>
      <vt:lpstr>Kantoorthema</vt:lpstr>
      <vt:lpstr>PowerPoint_UGent_EN_EA</vt:lpstr>
      <vt:lpstr>Workshop  Cogent</vt:lpstr>
      <vt:lpstr>Monday morning overview</vt:lpstr>
      <vt:lpstr>Part I</vt:lpstr>
      <vt:lpstr>data.collectie.gent (front-end)</vt:lpstr>
      <vt:lpstr>1. Archief Gent: plans, pictures; cards</vt:lpstr>
      <vt:lpstr>2. Industriemuseum</vt:lpstr>
      <vt:lpstr>3. STAM (city views, China, crafts, tokens)</vt:lpstr>
      <vt:lpstr>4. Huis van Alijn (calendars, cards)</vt:lpstr>
      <vt:lpstr>5. Design Museum (furniture, kitchen tools,...)  </vt:lpstr>
      <vt:lpstr>Linked ARTeveldestad</vt:lpstr>
      <vt:lpstr>Technical Solution: hurdles</vt:lpstr>
      <vt:lpstr>Practical solution</vt:lpstr>
      <vt:lpstr>PowerPoint Presentation</vt:lpstr>
      <vt:lpstr>PowerPoint Presentation</vt:lpstr>
      <vt:lpstr>Goal of our PoC</vt:lpstr>
      <vt:lpstr>PowerPoint Presentation</vt:lpstr>
      <vt:lpstr>Part II: Ideation</vt:lpstr>
      <vt:lpstr>Info about canvas (https://www.designabetterbusiness.tools/tools/value-proposition-canvas)</vt:lpstr>
      <vt:lpstr>Feel free to leave the room, come back when...</vt:lpstr>
      <vt:lpstr>Create a backlog in Github </vt:lpstr>
      <vt:lpstr>Example Backlog</vt:lpstr>
      <vt:lpstr>10:50  Grab a coffee  Order lunch</vt:lpstr>
      <vt:lpstr>Part III: Quest for data</vt:lpstr>
      <vt:lpstr>Tutorial Cogent: access to data</vt:lpstr>
      <vt:lpstr>Knowledge Graphs 101</vt:lpstr>
      <vt:lpstr>Most well known KGs?  </vt:lpstr>
      <vt:lpstr>Definition (IBM)</vt:lpstr>
      <vt:lpstr>RDF example</vt:lpstr>
      <vt:lpstr>RDF formats</vt:lpstr>
      <vt:lpstr>JSON-LD: most relevant here</vt:lpstr>
      <vt:lpstr>YARRRML and Matey</vt:lpstr>
      <vt:lpstr>SPARQL a  standard for querying  KGs</vt:lpstr>
      <vt:lpstr>After Generation =&gt; KG consumption with SPARQL</vt:lpstr>
      <vt:lpstr>SPARQL demo: Cogent</vt:lpstr>
      <vt:lpstr>Cogent SPARQL Endpoints</vt:lpstr>
      <vt:lpstr>Comunica Web client</vt:lpstr>
      <vt:lpstr>Further reading about LDF clients (LD research)</vt:lpstr>
      <vt:lpstr>Starters notebook</vt:lpstr>
      <vt:lpstr>Compare front-end &lt;&gt; API: Kasteel Zwijnaarde</vt:lpstr>
      <vt:lpstr>Lunch  12:30 --  13:30</vt:lpstr>
      <vt:lpstr>Monday afternoon overview</vt:lpstr>
      <vt:lpstr>Tutorial RouteYou: access to data</vt:lpstr>
      <vt:lpstr>Some lessons learnt (23/12/2022)</vt:lpstr>
      <vt:lpstr>Documentation (help.routeyou.com)</vt:lpstr>
      <vt:lpstr>PowerPoint Presentation</vt:lpstr>
      <vt:lpstr>RouteYou Webservices</vt:lpstr>
      <vt:lpstr>Overview of python library</vt:lpstr>
      <vt:lpstr>TODO Dieter: POI extraction</vt:lpstr>
      <vt:lpstr>TODO Dieter: play with routes</vt:lpstr>
      <vt:lpstr>TODO Dieter: push data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Science</dc:title>
  <dc:creator>Dieter De Witte</dc:creator>
  <cp:lastModifiedBy>Dieter De Witte</cp:lastModifiedBy>
  <cp:revision>12</cp:revision>
  <dcterms:modified xsi:type="dcterms:W3CDTF">2023-01-22T23:02:41Z</dcterms:modified>
</cp:coreProperties>
</file>